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2"/>
  </p:notesMasterIdLst>
  <p:handoutMasterIdLst>
    <p:handoutMasterId r:id="rId13"/>
  </p:handoutMasterIdLst>
  <p:sldIdLst>
    <p:sldId id="256" r:id="rId4"/>
    <p:sldId id="296" r:id="rId5"/>
    <p:sldId id="289" r:id="rId6"/>
    <p:sldId id="282" r:id="rId7"/>
    <p:sldId id="290" r:id="rId8"/>
    <p:sldId id="283" r:id="rId9"/>
    <p:sldId id="291" r:id="rId10"/>
    <p:sldId id="284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7" autoAdjust="0"/>
  </p:normalViewPr>
  <p:slideViewPr>
    <p:cSldViewPr snapToGrid="0">
      <p:cViewPr varScale="1">
        <p:scale>
          <a:sx n="67" d="100"/>
          <a:sy n="67" d="100"/>
        </p:scale>
        <p:origin x="604" y="-380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3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578F34-7308-4916-9B09-8B0C2A9EF722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2024/10/6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E85108F1-99EE-41F5-B1BE-9C1526847D06}" type="datetime1">
              <a:rPr lang="zh-TW" altLang="en-US" smtClean="0"/>
              <a:pPr/>
              <a:t>2024/10/6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02818732-FA64-4F57-8EE6-57AA70E1F1E0}" type="slidenum">
              <a:rPr lang="en-US" altLang="zh-TW" noProof="0" smtClean="0"/>
              <a:pPr/>
              <a:t>‹#›</a:t>
            </a:fld>
            <a:endParaRPr lang="en-US" altLang="zh-TW" noProof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29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US" altLang="zh-TW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4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US" altLang="zh-TW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96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87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US" altLang="zh-TW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US" altLang="zh-TW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06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插入或拖放相片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封面</a:t>
            </a:r>
            <a:r>
              <a:rPr lang="zh-TW" altLang="en-US"/>
              <a:t>標題 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預留位置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buClr>
                <a:schemeClr val="accent1">
                  <a:lumMod val="50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buClr>
                <a:schemeClr val="accent1">
                  <a:lumMod val="50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buClr>
                <a:schemeClr val="accent1">
                  <a:lumMod val="50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buClr>
                <a:schemeClr val="accent1">
                  <a:lumMod val="50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文字版面配置區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4" name="圖片版面配置區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</a:p>
        </p:txBody>
      </p:sp>
      <p:sp>
        <p:nvSpPr>
          <p:cNvPr id="12" name="圖片版面配置區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節標題</a:t>
            </a:r>
          </a:p>
        </p:txBody>
      </p:sp>
      <p:sp>
        <p:nvSpPr>
          <p:cNvPr id="14" name="文字版面配置區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 dirty="0"/>
              <a:t>節標題</a:t>
            </a:r>
          </a:p>
        </p:txBody>
      </p:sp>
      <p:sp>
        <p:nvSpPr>
          <p:cNvPr id="15" name="文字版面配置區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 dirty="0"/>
              <a:t>節標題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16" name="文字版面配置區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7" name="文字版面配置區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8" name="文字版面配置區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en-US" altLang="zh-TW"/>
              <a:t>3</a:t>
            </a:r>
            <a:endParaRPr lang="zh-TW" altLang="en-US" dirty="0"/>
          </a:p>
        </p:txBody>
      </p:sp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節描述</a:t>
            </a:r>
          </a:p>
        </p:txBody>
      </p:sp>
      <p:sp>
        <p:nvSpPr>
          <p:cNvPr id="20" name="文字版面配置區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節描述</a:t>
            </a:r>
          </a:p>
        </p:txBody>
      </p:sp>
      <p:sp>
        <p:nvSpPr>
          <p:cNvPr id="21" name="文字版面配置區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節描述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號：左-右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箭號：左-右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0" name="文字版面配置區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四分色方塊標題</a:t>
            </a:r>
          </a:p>
        </p:txBody>
      </p:sp>
      <p:sp>
        <p:nvSpPr>
          <p:cNvPr id="11" name="文字版面配置區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四分色方塊標題</a:t>
            </a:r>
          </a:p>
        </p:txBody>
      </p:sp>
      <p:sp>
        <p:nvSpPr>
          <p:cNvPr id="12" name="文字版面配置區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四分色方塊標題</a:t>
            </a:r>
          </a:p>
        </p:txBody>
      </p:sp>
      <p:sp>
        <p:nvSpPr>
          <p:cNvPr id="13" name="文字版面配置區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四分色方塊標題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節 </a:t>
            </a:r>
            <a:r>
              <a:rPr lang="en-US" altLang="zh-TW"/>
              <a:t>1 </a:t>
            </a:r>
            <a:r>
              <a:rPr lang="zh-TW" altLang="en-US"/>
              <a:t>標題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節 </a:t>
            </a:r>
            <a:r>
              <a:rPr lang="en-US" altLang="zh-TW"/>
              <a:t>2 </a:t>
            </a:r>
            <a:r>
              <a:rPr lang="zh-TW" altLang="en-US"/>
              <a:t>標題</a:t>
            </a:r>
            <a:endParaRPr lang="zh-TW" altLang="en-US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節 </a:t>
            </a:r>
            <a:r>
              <a:rPr lang="en-US" altLang="zh-TW"/>
              <a:t>3 </a:t>
            </a:r>
            <a:r>
              <a:rPr lang="zh-TW" altLang="en-US"/>
              <a:t>標題</a:t>
            </a:r>
            <a:endParaRPr lang="zh-TW" altLang="en-US" dirty="0"/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5" name="矩形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20" name="圖形 19" descr="向右箭號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圖形 20" descr="向右箭號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9" name="文字版面配置區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年份</a:t>
            </a:r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3" name="文字版面配置區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年份</a:t>
            </a:r>
          </a:p>
        </p:txBody>
      </p:sp>
      <p:sp>
        <p:nvSpPr>
          <p:cNvPr id="15" name="文字版面配置區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6" name="文字版面配置區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7" name="文字版面配置區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9" name="文字版面配置區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0" name="文字版面配置區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1" name="文字版面配置區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2" name="文字版面配置區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3" name="文字版面配置區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4" name="文字版面配置區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5" name="文字版面配置區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6" name="文字版面配置區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7" name="文字版面配置區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8" name="文字版面配置區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9" name="文字版面配置區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0" name="文字版面配置區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1" name="文字版面配置區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2" name="文字版面配置區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3" name="文字版面配置區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4" name="文字版面配置區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5" name="文字版面配置區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影像標題</a:t>
            </a:r>
          </a:p>
        </p:txBody>
      </p:sp>
      <p:sp>
        <p:nvSpPr>
          <p:cNvPr id="36" name="文字版面配置區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月份，年份</a:t>
            </a:r>
          </a:p>
        </p:txBody>
      </p:sp>
      <p:sp>
        <p:nvSpPr>
          <p:cNvPr id="37" name="箭號：右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8" name="圖片版面配置區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在這裡插入影像或將影像拖放到這裡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姓名</a:t>
            </a:r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簡歷</a:t>
            </a:r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2" name="圖片版面配置區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在這裡插入影像或將影像拖放到這裡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姓名</a:t>
            </a:r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簡歷</a:t>
            </a:r>
          </a:p>
        </p:txBody>
      </p:sp>
      <p:sp>
        <p:nvSpPr>
          <p:cNvPr id="15" name="文字版面配置區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6" name="圖片版面配置區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在這裡插入影像或將影像拖放到這裡</a:t>
            </a:r>
          </a:p>
        </p:txBody>
      </p:sp>
      <p:sp>
        <p:nvSpPr>
          <p:cNvPr id="17" name="文字版面配置區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姓名</a:t>
            </a:r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簡歷</a:t>
            </a:r>
          </a:p>
        </p:txBody>
      </p:sp>
      <p:sp>
        <p:nvSpPr>
          <p:cNvPr id="19" name="文字版面配置區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20" name="矩形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8" name="文字版面配置區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全名</a:t>
            </a:r>
          </a:p>
        </p:txBody>
      </p:sp>
      <p:sp>
        <p:nvSpPr>
          <p:cNvPr id="9" name="文字版面配置區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0" name="文字版面配置區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全名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全名</a:t>
            </a:r>
          </a:p>
        </p:txBody>
      </p:sp>
      <p:sp>
        <p:nvSpPr>
          <p:cNvPr id="13" name="文字版面配置區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4" name="文字版面配置區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全名</a:t>
            </a:r>
          </a:p>
        </p:txBody>
      </p:sp>
      <p:sp>
        <p:nvSpPr>
          <p:cNvPr id="15" name="文字版面配置區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6" name="文字版面配置區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全名</a:t>
            </a:r>
          </a:p>
        </p:txBody>
      </p:sp>
      <p:sp>
        <p:nvSpPr>
          <p:cNvPr id="17" name="文字版面配置區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8" name="圖片版面配置區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1" name="圖片版面配置區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2" name="圖片版面配置區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3" name="文字版面配置區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全名</a:t>
            </a:r>
          </a:p>
        </p:txBody>
      </p:sp>
      <p:sp>
        <p:nvSpPr>
          <p:cNvPr id="24" name="文字版面配置區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25" name="圖片版面配置區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片版面配置區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插入或拖放相片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封面</a:t>
            </a:r>
            <a:r>
              <a:rPr lang="zh-TW" altLang="en-US"/>
              <a:t>標題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/>
              <a:t>按一下以編輯母片副標題樣式</a:t>
            </a:r>
          </a:p>
        </p:txBody>
      </p:sp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11" name="投影片編號預留位置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片版面配置區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插入或拖放相片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感謝您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/>
              <a:t>全名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電話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電子郵件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網站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zh-TW" altLang="en-US"/>
              <a:t>插入或拖放相片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dirty="0"/>
              <a:t>分隔線投影片標題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</a:p>
        </p:txBody>
      </p:sp>
      <p:sp>
        <p:nvSpPr>
          <p:cNvPr id="8" name="圖片版面配置區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dirty="0"/>
              <a:t>按一下以編輯標題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</a:p>
        </p:txBody>
      </p:sp>
      <p:sp>
        <p:nvSpPr>
          <p:cNvPr id="12" name="圖片版面配置區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</a:p>
        </p:txBody>
      </p:sp>
      <p:sp>
        <p:nvSpPr>
          <p:cNvPr id="13" name="圖片版面配置區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3</a:t>
            </a:r>
            <a:endParaRPr lang="zh-TW" altLang="en-US" dirty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4</a:t>
            </a:r>
            <a:endParaRPr lang="zh-TW" altLang="en-US" dirty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5" name="文字版面配置區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5</a:t>
            </a:r>
            <a:endParaRPr lang="zh-TW" altLang="en-US" dirty="0"/>
          </a:p>
        </p:txBody>
      </p:sp>
      <p:sp>
        <p:nvSpPr>
          <p:cNvPr id="16" name="文字版面配置區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7" name="圖片版面配置區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18" name="圖片版面配置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1" name="圖片版面配置區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2" name="文字版面配置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23" name="矩形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圖片版面配置區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插入或拖放相片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5" name="文字版面配置區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3</a:t>
            </a:r>
            <a:endParaRPr lang="zh-TW" altLang="en-US" dirty="0"/>
          </a:p>
        </p:txBody>
      </p:sp>
      <p:sp>
        <p:nvSpPr>
          <p:cNvPr id="16" name="文字版面配置區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1" name="圖片版面配置區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2" name="文字版面配置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矩形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24" name="矩形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8" name="矩形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9" name="矩形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圖片版面配置區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插入或拖放相片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2" name="文字版面配置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矩形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33" name="文字版面配置區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4" name="文字版面配置區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35" name="文字版面配置區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36" name="文字版面配置區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37" name="圖片版面配置區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38" name="圖片版面配置區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8" name="矩形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9" name="矩形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0" name="矩形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圖片版面配置區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在這裡插入螢幕設計或將螢幕設計拖放到這裡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按一下以編輯標題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zh-TW" altLang="en-US" dirty="0"/>
              <a:t>強調文字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3</a:t>
            </a:r>
            <a:endParaRPr lang="zh-TW" altLang="en-US" dirty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4</a:t>
            </a:r>
            <a:endParaRPr lang="zh-TW" altLang="en-US" dirty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8" name="圖片版面配置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2" name="文字版面配置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矩形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17" name="矩形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US" altLang="zh-TW" sz="1200" b="1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Microsoft JhengHei UI" panose="020B0604030504040204" pitchFamily="34" charset="-120"/>
                </a:rPr>
                <a:t>Contoso</a:t>
              </a:r>
              <a:r>
                <a:rPr lang="zh-TW" altLang="en-US" sz="120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Microsoft JhengHei UI" panose="020B0604030504040204" pitchFamily="34" charset="-120"/>
                </a:rPr>
                <a:t> </a:t>
              </a:r>
              <a:r>
                <a:rPr lang="en-US" altLang="zh-TW" sz="1200" i="1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Microsoft JhengHei UI" panose="020B0604030504040204" pitchFamily="34" charset="-120"/>
                </a:rPr>
                <a:t>Ltd</a:t>
              </a:r>
              <a:r>
                <a:rPr lang="en-US" altLang="zh-TW" sz="120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Microsoft JhengHei UI" panose="020B0604030504040204" pitchFamily="34" charset="-120"/>
                </a:rPr>
                <a:t>.</a:t>
              </a:r>
              <a:endParaRPr lang="zh-TW" altLang="en-US" sz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14" name="矩形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1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istockphoto.com/id/1488493940/photo/co-sharing-office-with-open-plan-concept-with-laptop-file-folder-documents-stationeries-and.jpg?s=1024x1024&amp;w=is&amp;k=20&amp;c=ksnVVMz9q6YDTTHBcfptbpb6bwiDfIOteiD_viqJ05M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dn.pixabay.com/photo/2024/06/18/00/08/frustrated-man-8836744_1280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hyperlink" Target="https://cdn.pixabay.com/photo/2024/05/30/10/57/challenge-8798319_1280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hyperlink" Target="https://cdn.pixabay.com/photo/2024/05/20/08/38/business-8774165_1280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hyperlink" Target="https://cdn.pixabay.com/photo/2012/04/01/18/08/teachers-23820_1280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dn.pixabay.com/photo/2024/01/31/09/42/cartoon-8543726_1280.png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版面配置區 18" descr="木製的長通道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標題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b="1" dirty="0"/>
              <a:t>     hw4</a:t>
            </a:r>
            <a:endParaRPr lang="zh-TW" altLang="en-US" b="1" dirty="0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grpSp>
        <p:nvGrpSpPr>
          <p:cNvPr id="112" name="群組 111" descr="醒目影像括弧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矩形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111" name="矩形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28222650-6DCD-4B13-9587-CE4C5ED8BE51}"/>
              </a:ext>
            </a:extLst>
          </p:cNvPr>
          <p:cNvSpPr txBox="1"/>
          <p:nvPr/>
        </p:nvSpPr>
        <p:spPr>
          <a:xfrm>
            <a:off x="-76200" y="6928058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講稿</a:t>
            </a:r>
            <a:r>
              <a:rPr lang="en-US" altLang="zh-TW" dirty="0"/>
              <a:t>:</a:t>
            </a:r>
            <a:r>
              <a:rPr lang="zh-TW" altLang="en-US" dirty="0"/>
              <a:t>我要分享的是一個職場的故事。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80B5856-8D7C-443E-AA4E-966FDCCDA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35817" y="423375"/>
            <a:ext cx="2731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/>
              <a:t>1.</a:t>
            </a:r>
            <a:r>
              <a:rPr lang="zh-TW" altLang="en-US" sz="7200" b="1" dirty="0"/>
              <a:t>目標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660620C-DC88-421E-B332-D33F81E01B0D}"/>
              </a:ext>
            </a:extLst>
          </p:cNvPr>
          <p:cNvSpPr txBox="1"/>
          <p:nvPr/>
        </p:nvSpPr>
        <p:spPr>
          <a:xfrm>
            <a:off x="-155713" y="6858000"/>
            <a:ext cx="12503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https://media.istockphoto.com/id/1488493940/photo/co-sharing-office-with-open-plan-concept-with-laptop-file-folder-documents-stationeries-and.jpg?s=1024x1024&amp;w=is&amp;k=20&amp;c=ksnVVMz9q6YDTTHBcfptbpb6bwiDfIOteiD_viqJ05M</a:t>
            </a:r>
            <a:r>
              <a:rPr lang="en-US" altLang="zh-TW" dirty="0"/>
              <a:t>=</a:t>
            </a:r>
          </a:p>
          <a:p>
            <a:r>
              <a:rPr lang="zh-TW" altLang="en-US" dirty="0"/>
              <a:t>當我確定錄取研究所後，就決定要找一份打工，既能賺取生活費，也能累積工作經驗。我希望找到一個與自己專業相關的工作，最好是數據分析或程式設計方面的。這樣不僅可以賺錢，還能在實務中提升我的專業技能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398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56AE67A-3CB7-4FC0-BDEC-1750EFF8D9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E1B6709-94D2-440E-9CDE-C4E97603B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45" t="14044" r="77930" b="73468"/>
          <a:stretch/>
        </p:blipFill>
        <p:spPr>
          <a:xfrm>
            <a:off x="11414348" y="6081853"/>
            <a:ext cx="615727" cy="60900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A52A9A5-DF70-4F12-B497-455F9C99EFE5}"/>
              </a:ext>
            </a:extLst>
          </p:cNvPr>
          <p:cNvSpPr txBox="1"/>
          <p:nvPr/>
        </p:nvSpPr>
        <p:spPr>
          <a:xfrm>
            <a:off x="307851" y="322361"/>
            <a:ext cx="2751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/>
              <a:t>2.</a:t>
            </a:r>
            <a:r>
              <a:rPr lang="zh-TW" altLang="en-US" sz="7200" b="1" dirty="0"/>
              <a:t>阻礙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1A7E26-5DAB-4CAC-B2F8-B57B3EA2D500}"/>
              </a:ext>
            </a:extLst>
          </p:cNvPr>
          <p:cNvSpPr txBox="1"/>
          <p:nvPr/>
        </p:nvSpPr>
        <p:spPr>
          <a:xfrm>
            <a:off x="-35049" y="698613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https://cdn.pixabay.com/photo/2024/06/18/00/08/frustrated-man-8836744_1280.jpg</a:t>
            </a:r>
            <a:endParaRPr lang="en-US" altLang="zh-TW" dirty="0"/>
          </a:p>
          <a:p>
            <a:r>
              <a:rPr lang="zh-TW" altLang="en-US" dirty="0"/>
              <a:t>然而，現實並不如我所想的順利。很多公司在招聘打工時，更偏向有經驗的應聘者。而我除了學校課程之外，並沒有太多實際工作經驗。加上我課業繁重，能投入工作的時間有限，這讓找工作變得更加困難。</a:t>
            </a:r>
          </a:p>
        </p:txBody>
      </p:sp>
    </p:spTree>
    <p:extLst>
      <p:ext uri="{BB962C8B-B14F-4D97-AF65-F5344CB8AC3E}">
        <p14:creationId xmlns:p14="http://schemas.microsoft.com/office/powerpoint/2010/main" val="383173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DF12BE9-CA49-4DB3-B130-2CBCB631CA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61879" y="296225"/>
            <a:ext cx="1073311" cy="678632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br>
              <a:rPr lang="en-US" altLang="zh-TW" sz="3200" dirty="0">
                <a:latin typeface="Microsoft JhengHei UI" panose="020B0604030504040204" pitchFamily="34" charset="-120"/>
                <a:sym typeface="Microsoft JhengHei UI" panose="020B0604030504040204" pitchFamily="34" charset="-120"/>
              </a:rPr>
            </a:br>
            <a:endParaRPr lang="zh-TW" altLang="en-US" noProof="1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F9882BC-FFC4-4D56-9957-1AE929520ADA}"/>
              </a:ext>
            </a:extLst>
          </p:cNvPr>
          <p:cNvSpPr txBox="1"/>
          <p:nvPr/>
        </p:nvSpPr>
        <p:spPr>
          <a:xfrm>
            <a:off x="-33338" y="6865946"/>
            <a:ext cx="12258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https://cdn.pixabay.com/photo/2024/05/30/10/57/challenge-8798319_1280.png</a:t>
            </a:r>
            <a:endParaRPr lang="en-US" altLang="zh-TW" dirty="0"/>
          </a:p>
          <a:p>
            <a:r>
              <a:rPr lang="zh-TW" altLang="en-US" dirty="0"/>
              <a:t>面對這些困難，我並沒有輕易放棄。我開始調整自己的目標，從不一定與專業對口的工作著手，只要能增加社會經驗，都值得一試。我更新了自己的履歷，並在各大招聘網站上投遞申請。此外，我也開始學習如何在面試中更好地表現自己，展現出我願意學習的態度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CB2699F-84A9-4328-AE1A-030DA87239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45" t="14044" r="77930" b="73468"/>
          <a:stretch/>
        </p:blipFill>
        <p:spPr>
          <a:xfrm>
            <a:off x="11414348" y="6081853"/>
            <a:ext cx="615727" cy="60900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DD2A2DE-0414-4736-820F-94F6E21664E1}"/>
              </a:ext>
            </a:extLst>
          </p:cNvPr>
          <p:cNvSpPr txBox="1"/>
          <p:nvPr/>
        </p:nvSpPr>
        <p:spPr>
          <a:xfrm>
            <a:off x="698376" y="608111"/>
            <a:ext cx="2749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/>
              <a:t>3.</a:t>
            </a:r>
            <a:r>
              <a:rPr lang="zh-TW" altLang="en-US" sz="7200" b="1" dirty="0"/>
              <a:t>努力</a:t>
            </a:r>
          </a:p>
        </p:txBody>
      </p:sp>
    </p:spTree>
    <p:extLst>
      <p:ext uri="{BB962C8B-B14F-4D97-AF65-F5344CB8AC3E}">
        <p14:creationId xmlns:p14="http://schemas.microsoft.com/office/powerpoint/2010/main" val="45140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3FFF02F-DFBF-44D4-872F-89EFDF6C6C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61879" y="296225"/>
            <a:ext cx="1073311" cy="678632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br>
              <a:rPr lang="en-US" altLang="zh-TW" sz="3200" dirty="0">
                <a:latin typeface="Microsoft JhengHei UI" panose="020B0604030504040204" pitchFamily="34" charset="-120"/>
                <a:sym typeface="Microsoft JhengHei UI" panose="020B0604030504040204" pitchFamily="34" charset="-120"/>
              </a:rPr>
            </a:br>
            <a:endParaRPr lang="zh-TW" altLang="en-US" noProof="1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F9882BC-FFC4-4D56-9957-1AE929520ADA}"/>
              </a:ext>
            </a:extLst>
          </p:cNvPr>
          <p:cNvSpPr txBox="1"/>
          <p:nvPr/>
        </p:nvSpPr>
        <p:spPr>
          <a:xfrm>
            <a:off x="0" y="6981825"/>
            <a:ext cx="12258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https://cdn.pixabay.com/photo/2021/10/06/21/56/freelance-6686755_1280.png</a:t>
            </a:r>
          </a:p>
          <a:p>
            <a:r>
              <a:rPr lang="zh-TW" altLang="en-US" dirty="0"/>
              <a:t>就在我還在四處尋找合適機會的時候，一位學姊得知我的情況後，向我推薦了她以前實習過的一家電腦公司。這家公司正在尋找一位助理來協助數據分析和基本的程式編寫。經過學姊的推薦，我順利拿到了面試機會。在面試中，我展現了自己所做的專案與技能，最終成功獲得了這份工作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1504B3B-258C-4F4E-A5C5-B991DEFF3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45" t="14044" r="77930" b="73468"/>
          <a:stretch/>
        </p:blipFill>
        <p:spPr>
          <a:xfrm>
            <a:off x="11414348" y="6081853"/>
            <a:ext cx="615727" cy="60900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DF0A02A-C100-42DD-B339-D5B1E4B761A9}"/>
              </a:ext>
            </a:extLst>
          </p:cNvPr>
          <p:cNvSpPr txBox="1"/>
          <p:nvPr/>
        </p:nvSpPr>
        <p:spPr>
          <a:xfrm>
            <a:off x="423798" y="296225"/>
            <a:ext cx="2749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>
                <a:solidFill>
                  <a:schemeClr val="bg1"/>
                </a:solidFill>
              </a:rPr>
              <a:t>4.</a:t>
            </a:r>
            <a:r>
              <a:rPr lang="zh-TW" altLang="en-US" sz="7200" b="1" dirty="0">
                <a:solidFill>
                  <a:schemeClr val="bg1"/>
                </a:solidFill>
              </a:rPr>
              <a:t>結果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2AA3F2-4F8D-4797-A005-F863F49822BF}"/>
              </a:ext>
            </a:extLst>
          </p:cNvPr>
          <p:cNvSpPr txBox="1"/>
          <p:nvPr/>
        </p:nvSpPr>
        <p:spPr>
          <a:xfrm>
            <a:off x="142875" y="7248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862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7DC0D77-2D2D-4CE1-B638-3488858541E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C660460-C137-41B9-BB5A-8E2752D06943}"/>
              </a:ext>
            </a:extLst>
          </p:cNvPr>
          <p:cNvSpPr txBox="1"/>
          <p:nvPr/>
        </p:nvSpPr>
        <p:spPr>
          <a:xfrm>
            <a:off x="-294746" y="6991350"/>
            <a:ext cx="1262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https://cdn.pixabay.com/photo/2024/05/20/08/38/business-8774165_1280.png</a:t>
            </a:r>
            <a:endParaRPr lang="en-US" altLang="zh-TW" dirty="0"/>
          </a:p>
          <a:p>
            <a:r>
              <a:rPr lang="zh-TW" altLang="en-US" dirty="0"/>
              <a:t>然而，開始工作後，我發現實際的工作內容比想像的更具挑戰性，公司的數據分析需求比我預期的要高，需要使用一些我還不熟悉的工具和技術。一開始，我感到有些壓力，擔心無法勝任。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C84FCF-B10B-4EB3-A831-E0B0663C64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45" t="14044" r="77930" b="73468"/>
          <a:stretch/>
        </p:blipFill>
        <p:spPr>
          <a:xfrm>
            <a:off x="11414348" y="6081853"/>
            <a:ext cx="615727" cy="60900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286A048-B943-4255-A1B2-FB9FC24106EA}"/>
              </a:ext>
            </a:extLst>
          </p:cNvPr>
          <p:cNvSpPr txBox="1"/>
          <p:nvPr/>
        </p:nvSpPr>
        <p:spPr>
          <a:xfrm>
            <a:off x="698376" y="608111"/>
            <a:ext cx="2749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>
                <a:solidFill>
                  <a:schemeClr val="bg1"/>
                </a:solidFill>
              </a:rPr>
              <a:t>5.</a:t>
            </a:r>
            <a:r>
              <a:rPr lang="zh-TW" altLang="en-US" sz="7200" b="1" dirty="0">
                <a:solidFill>
                  <a:schemeClr val="bg1"/>
                </a:solidFill>
              </a:rPr>
              <a:t>意外</a:t>
            </a:r>
          </a:p>
        </p:txBody>
      </p:sp>
    </p:spTree>
    <p:extLst>
      <p:ext uri="{BB962C8B-B14F-4D97-AF65-F5344CB8AC3E}">
        <p14:creationId xmlns:p14="http://schemas.microsoft.com/office/powerpoint/2010/main" val="20162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8CFF8D-E607-458F-A424-BE2712B68E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734550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C660460-C137-41B9-BB5A-8E2752D06943}"/>
              </a:ext>
            </a:extLst>
          </p:cNvPr>
          <p:cNvSpPr txBox="1"/>
          <p:nvPr/>
        </p:nvSpPr>
        <p:spPr>
          <a:xfrm>
            <a:off x="-9558" y="6991603"/>
            <a:ext cx="1220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https://cdn.pixabay.com/photo/2012/04/01/18/08/teachers-23820_1280.png</a:t>
            </a:r>
            <a:endParaRPr lang="en-US" altLang="zh-TW" dirty="0"/>
          </a:p>
          <a:p>
            <a:r>
              <a:rPr lang="zh-TW" altLang="en-US" dirty="0"/>
              <a:t>面對這個挑戰，我決定抓住學習的機會。我利用空閒時間主動學習這些新工具，也不怕麻煩的請教公司內資深的工程師，逐步掌握工作所需的技能。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C84FCF-B10B-4EB3-A831-E0B0663C64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45" t="14044" r="77930" b="73468"/>
          <a:stretch/>
        </p:blipFill>
        <p:spPr>
          <a:xfrm>
            <a:off x="11414348" y="6081853"/>
            <a:ext cx="615727" cy="60900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938F463-CCBB-4926-BAB8-616D70420AF1}"/>
              </a:ext>
            </a:extLst>
          </p:cNvPr>
          <p:cNvSpPr txBox="1"/>
          <p:nvPr/>
        </p:nvSpPr>
        <p:spPr>
          <a:xfrm>
            <a:off x="3492539" y="4505235"/>
            <a:ext cx="2749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/>
              <a:t>6.</a:t>
            </a:r>
            <a:r>
              <a:rPr lang="zh-TW" altLang="en-US" sz="7200" b="1" dirty="0"/>
              <a:t>轉彎</a:t>
            </a:r>
          </a:p>
        </p:txBody>
      </p:sp>
    </p:spTree>
    <p:extLst>
      <p:ext uri="{BB962C8B-B14F-4D97-AF65-F5344CB8AC3E}">
        <p14:creationId xmlns:p14="http://schemas.microsoft.com/office/powerpoint/2010/main" val="3531824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70D8631-531A-40B7-A12F-8FDF112880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2A376B7-9CFF-4088-9168-FB84BB470F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45" t="14044" r="77930" b="73468"/>
          <a:stretch/>
        </p:blipFill>
        <p:spPr>
          <a:xfrm>
            <a:off x="11414348" y="6081853"/>
            <a:ext cx="615727" cy="60900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5C7EC53-B0C9-4F0C-A4F1-531152C64052}"/>
              </a:ext>
            </a:extLst>
          </p:cNvPr>
          <p:cNvSpPr txBox="1"/>
          <p:nvPr/>
        </p:nvSpPr>
        <p:spPr>
          <a:xfrm>
            <a:off x="488826" y="1465361"/>
            <a:ext cx="2749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>
                <a:solidFill>
                  <a:schemeClr val="bg1"/>
                </a:solidFill>
              </a:rPr>
              <a:t>7.</a:t>
            </a:r>
            <a:r>
              <a:rPr lang="zh-TW" altLang="en-US" sz="7200" b="1" dirty="0">
                <a:solidFill>
                  <a:schemeClr val="bg1"/>
                </a:solidFill>
              </a:rPr>
              <a:t>結局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4752EF1-DA10-43B5-9A86-1CA2CC7C395F}"/>
              </a:ext>
            </a:extLst>
          </p:cNvPr>
          <p:cNvSpPr txBox="1"/>
          <p:nvPr/>
        </p:nvSpPr>
        <p:spPr>
          <a:xfrm>
            <a:off x="208929" y="6943725"/>
            <a:ext cx="1177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5"/>
              </a:rPr>
              <a:t>https://cdn.pixabay.com/photo/2024/01/31/09/42/cartoon-8543726_1280.png</a:t>
            </a:r>
            <a:endParaRPr lang="en-US" altLang="zh-TW" dirty="0"/>
          </a:p>
          <a:p>
            <a:r>
              <a:rPr lang="zh-TW" altLang="en-US" dirty="0"/>
              <a:t>最後，這份工作不僅讓我累積了實戰經驗，還幫助我提升了專業技能和職場能力，並建立了一些寶貴的人脈。這段打工經歷讓我在學業和職涯發展上有了更清晰的方向，也更加自信面對未來的挑戰。</a:t>
            </a:r>
          </a:p>
        </p:txBody>
      </p:sp>
    </p:spTree>
    <p:extLst>
      <p:ext uri="{BB962C8B-B14F-4D97-AF65-F5344CB8AC3E}">
        <p14:creationId xmlns:p14="http://schemas.microsoft.com/office/powerpoint/2010/main" val="191489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493_TF16411248.potx" id="{4D76FF90-1FCB-4D0D-B97B-BA5DF3B7BB65}" vid="{CD0B1A5E-8AE9-4DB6-A54F-D040E5ACDCE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43E42B-7C8A-4AB1-9F29-E7D83A36D5D6}">
  <ds:schemaRefs>
    <ds:schemaRef ds:uri="http://purl.org/dc/elements/1.1/"/>
    <ds:schemaRef ds:uri="http://purl.org/dc/terms/"/>
    <ds:schemaRef ds:uri="http://schemas.microsoft.com/office/2006/documentManagement/types"/>
    <ds:schemaRef ds:uri="6dc4bcd6-49db-4c07-9060-8acfc67cef9f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fb0879af-3eba-417a-a55a-ffe6dcd6ca77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建築投售簡報</Template>
  <TotalTime>0</TotalTime>
  <Words>610</Words>
  <Application>Microsoft Office PowerPoint</Application>
  <PresentationFormat>寬螢幕</PresentationFormat>
  <Paragraphs>31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JhengHei UI</vt:lpstr>
      <vt:lpstr>新細明體</vt:lpstr>
      <vt:lpstr>Arial</vt:lpstr>
      <vt:lpstr>Calibri</vt:lpstr>
      <vt:lpstr>Times New Roman</vt:lpstr>
      <vt:lpstr>Wingdings</vt:lpstr>
      <vt:lpstr>Office 佈景主題</vt:lpstr>
      <vt:lpstr>     hw4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2024-08-19T08:30:24Z</dcterms:created>
  <dcterms:modified xsi:type="dcterms:W3CDTF">2024-10-06T13:03:12Z</dcterms:modified>
</cp:coreProperties>
</file>