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56" r:id="rId4"/>
    <p:sldId id="260" r:id="rId5"/>
    <p:sldId id="282" r:id="rId6"/>
    <p:sldId id="283" r:id="rId7"/>
    <p:sldId id="284" r:id="rId8"/>
    <p:sldId id="286" r:id="rId9"/>
    <p:sldId id="287" r:id="rId10"/>
    <p:sldId id="288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64" d="100"/>
          <a:sy n="64" d="100"/>
        </p:scale>
        <p:origin x="78" y="12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578F34-7308-4916-9B09-8B0C2A9EF72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2024/9/29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E85108F1-99EE-41F5-B1BE-9C1526847D06}" type="datetime1">
              <a:rPr lang="zh-TW" altLang="en-US" smtClean="0"/>
              <a:pPr/>
              <a:t>2024/9/29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02818732-FA64-4F57-8EE6-57AA70E1F1E0}" type="slidenum">
              <a:rPr lang="en-US" altLang="zh-TW" noProof="0" smtClean="0"/>
              <a:pPr/>
              <a:t>‹#›</a:t>
            </a:fld>
            <a:endParaRPr lang="en-US" altLang="zh-TW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9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27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4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7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06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0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9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0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封面</a:t>
            </a:r>
            <a:r>
              <a:rPr lang="zh-TW" altLang="en-US"/>
              <a:t>標題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預留位置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  <p:sp>
        <p:nvSpPr>
          <p:cNvPr id="12" name="圖片版面配置區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節標題</a:t>
            </a:r>
          </a:p>
        </p:txBody>
      </p:sp>
      <p:sp>
        <p:nvSpPr>
          <p:cNvPr id="14" name="文字版面配置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dirty="0"/>
              <a:t>節標題</a:t>
            </a:r>
          </a:p>
        </p:txBody>
      </p:sp>
      <p:sp>
        <p:nvSpPr>
          <p:cNvPr id="15" name="文字版面配置區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dirty="0"/>
              <a:t>節標題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7" name="文字版面配置區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8" name="文字版面配置區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節描述</a:t>
            </a:r>
          </a:p>
        </p:txBody>
      </p:sp>
      <p:sp>
        <p:nvSpPr>
          <p:cNvPr id="20" name="文字版面配置區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節描述</a:t>
            </a:r>
          </a:p>
        </p:txBody>
      </p:sp>
      <p:sp>
        <p:nvSpPr>
          <p:cNvPr id="21" name="文字版面配置區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節描述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號：左-右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箭號：左-右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0" name="文字版面配置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四分色方塊標題</a:t>
            </a:r>
          </a:p>
        </p:txBody>
      </p:sp>
      <p:sp>
        <p:nvSpPr>
          <p:cNvPr id="11" name="文字版面配置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四分色方塊標題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四分色方塊標題</a:t>
            </a:r>
          </a:p>
        </p:txBody>
      </p:sp>
      <p:sp>
        <p:nvSpPr>
          <p:cNvPr id="13" name="文字版面配置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四分色方塊標題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1 </a:t>
            </a:r>
            <a:r>
              <a:rPr lang="zh-TW" altLang="en-US"/>
              <a:t>標題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2 </a:t>
            </a:r>
            <a:r>
              <a:rPr lang="zh-TW" altLang="en-US"/>
              <a:t>標題</a:t>
            </a:r>
            <a:endParaRPr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3 </a:t>
            </a:r>
            <a:r>
              <a:rPr lang="zh-TW" altLang="en-US"/>
              <a:t>標題</a:t>
            </a:r>
            <a:endParaRPr lang="zh-TW" altLang="en-US" dirty="0"/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20" name="圖形 19" descr="向右箭號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圖形 20" descr="向右箭號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年份</a:t>
            </a:r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年份</a:t>
            </a:r>
          </a:p>
        </p:txBody>
      </p:sp>
      <p:sp>
        <p:nvSpPr>
          <p:cNvPr id="15" name="文字版面配置區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7" name="文字版面配置區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9" name="文字版面配置區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0" name="文字版面配置區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1" name="文字版面配置區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2" name="文字版面配置區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3" name="文字版面配置區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4" name="文字版面配置區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5" name="文字版面配置區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6" name="文字版面配置區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7" name="文字版面配置區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8" name="文字版面配置區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9" name="文字版面配置區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0" name="文字版面配置區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1" name="文字版面配置區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2" name="文字版面配置區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3" name="文字版面配置區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4" name="文字版面配置區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5" name="文字版面配置區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影像標題</a:t>
            </a:r>
          </a:p>
        </p:txBody>
      </p:sp>
      <p:sp>
        <p:nvSpPr>
          <p:cNvPr id="36" name="文字版面配置區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月份，年份</a:t>
            </a:r>
          </a:p>
        </p:txBody>
      </p:sp>
      <p:sp>
        <p:nvSpPr>
          <p:cNvPr id="37" name="箭號：右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8" name="圖片版面配置區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在這裡插入影像或將影像拖放到這裡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姓名</a:t>
            </a:r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簡歷</a:t>
            </a:r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2" name="圖片版面配置區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在這裡插入影像或將影像拖放到這裡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姓名</a:t>
            </a:r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簡歷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6" name="圖片版面配置區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在這裡插入影像或將影像拖放到這裡</a:t>
            </a:r>
          </a:p>
        </p:txBody>
      </p:sp>
      <p:sp>
        <p:nvSpPr>
          <p:cNvPr id="17" name="文字版面配置區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姓名</a:t>
            </a:r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簡歷</a:t>
            </a:r>
          </a:p>
        </p:txBody>
      </p:sp>
      <p:sp>
        <p:nvSpPr>
          <p:cNvPr id="19" name="文字版面配置區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20" name="矩形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8" name="文字版面配置區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4" name="文字版面配置區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15" name="文字版面配置區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6" name="文字版面配置區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17" name="文字版面配置區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1" name="圖片版面配置區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圖片版面配置區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3" name="文字版面配置區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24" name="文字版面配置區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25" name="圖片版面配置區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封面</a:t>
            </a:r>
            <a:r>
              <a:rPr lang="zh-TW" altLang="en-US"/>
              <a:t>標題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11" name="投影片編號預留位置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感謝您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全名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電話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電子郵件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網站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分隔線投影片標題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</a:p>
        </p:txBody>
      </p:sp>
      <p:sp>
        <p:nvSpPr>
          <p:cNvPr id="8" name="圖片版面配置區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按一下以編輯標題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</a:p>
        </p:txBody>
      </p:sp>
      <p:sp>
        <p:nvSpPr>
          <p:cNvPr id="12" name="圖片版面配置區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  <p:sp>
        <p:nvSpPr>
          <p:cNvPr id="13" name="圖片版面配置區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4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5</a:t>
            </a:r>
            <a:endParaRPr lang="zh-TW" altLang="en-US" dirty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1" name="圖片版面配置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23" name="矩形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圖片版面配置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1" name="圖片版面配置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矩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24" name="矩形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8" name="矩形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9" name="矩形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圖片版面配置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矩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33" name="文字版面配置區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4" name="文字版面配置區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35" name="文字版面配置區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36" name="文字版面配置區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37" name="圖片版面配置區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38" name="圖片版面配置區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8" name="矩形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9" name="矩形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0" name="矩形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圖片版面配置區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在這裡插入螢幕設計或將螢幕設計拖放到這裡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按一下以編輯標題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zh-TW" altLang="en-US" dirty="0"/>
              <a:t>強調文字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4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矩形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17" name="矩形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TW" sz="1200" b="1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Microsoft JhengHei UI" panose="020B0604030504040204" pitchFamily="34" charset="-120"/>
                </a:rPr>
                <a:t>Contoso</a:t>
              </a:r>
              <a:r>
                <a:rPr lang="zh-TW" altLang="en-US" sz="120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Microsoft JhengHei UI" panose="020B0604030504040204" pitchFamily="34" charset="-120"/>
                </a:rPr>
                <a:t> </a:t>
              </a:r>
              <a:r>
                <a:rPr lang="en-US" altLang="zh-TW" sz="1200" i="1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Microsoft JhengHei UI" panose="020B0604030504040204" pitchFamily="34" charset="-120"/>
                </a:rPr>
                <a:t>Ltd</a:t>
              </a:r>
              <a:r>
                <a:rPr lang="en-US" altLang="zh-TW" sz="120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Microsoft JhengHei UI" panose="020B0604030504040204" pitchFamily="34" charset="-120"/>
                </a:rPr>
                <a:t>.</a:t>
              </a:r>
              <a:endParaRPr lang="zh-TW" altLang="en-US"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14" name="矩形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1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版面配置區 18" descr="木製的長通道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標題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b="1"/>
              <a:t>     hw1</a:t>
            </a:r>
            <a:endParaRPr lang="zh-TW" altLang="en-US" b="1" dirty="0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grpSp>
        <p:nvGrpSpPr>
          <p:cNvPr id="112" name="群組 111" descr="醒目影像括弧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矩形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111" name="矩形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2814" y="420277"/>
            <a:ext cx="1477167" cy="678632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zh-TW" altLang="en-US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  <a:t>目標</a:t>
            </a:r>
            <a:br>
              <a:rPr lang="en-US" altLang="zh-TW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</a:br>
            <a:endParaRPr lang="zh-TW" altLang="en-US" noProof="1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270240-3A2C-42FD-B1AD-22651134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4" y="1283261"/>
            <a:ext cx="4004356" cy="400435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DC71C4D-7F0A-473C-9BAC-427CD3F1349F}"/>
              </a:ext>
            </a:extLst>
          </p:cNvPr>
          <p:cNvSpPr txBox="1"/>
          <p:nvPr/>
        </p:nvSpPr>
        <p:spPr>
          <a:xfrm>
            <a:off x="-2132357" y="6987209"/>
            <a:ext cx="15162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Prompt:</a:t>
            </a:r>
            <a:r>
              <a:rPr lang="zh-TW" altLang="en-US" dirty="0"/>
              <a:t>幫我生成一個是剛加入女子排球隊的學妹，外觀是黑色短髮，看起來很羞澀的樣子，有學姊們圍著她。</a:t>
            </a:r>
            <a:endParaRPr lang="en-US" altLang="zh-TW" dirty="0"/>
          </a:p>
          <a:p>
            <a:r>
              <a:rPr lang="zh-TW" altLang="en-US" dirty="0"/>
              <a:t>講稿</a:t>
            </a:r>
            <a:r>
              <a:rPr lang="en-US" altLang="zh-TW" dirty="0"/>
              <a:t>:</a:t>
            </a:r>
            <a:r>
              <a:rPr lang="zh-TW" altLang="en-US" dirty="0"/>
              <a:t>在大一參加新生訓練時，因為看到系上排球隊的學姊積極邀請新生學妹們加入球隊，即使完全不會打排球也沒關係，讓我覺得學姊很親切，因此讓我萌生了想要加入系隊學習排球。那時的目標是想要把排球的基礎學會，甚至在未來有一天可以以先發球員上場比賽，在比賽錄影中可以看見我的身影。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61879" y="296225"/>
            <a:ext cx="1073311" cy="678632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zh-TW" altLang="en-US" sz="3200" dirty="0"/>
              <a:t>阻礙</a:t>
            </a:r>
            <a:br>
              <a:rPr lang="en-US" altLang="zh-TW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</a:br>
            <a:endParaRPr lang="zh-TW" altLang="en-US" noProof="1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  <a:t>2</a:t>
            </a:r>
            <a:endParaRPr lang="zh-TW" altLang="en-US" dirty="0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F96BD5-2FD9-48D9-8537-89FDC2AD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9" y="1471612"/>
            <a:ext cx="3914775" cy="39147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F9882BC-FFC4-4D56-9957-1AE929520ADA}"/>
              </a:ext>
            </a:extLst>
          </p:cNvPr>
          <p:cNvSpPr txBox="1"/>
          <p:nvPr/>
        </p:nvSpPr>
        <p:spPr>
          <a:xfrm>
            <a:off x="0" y="6981825"/>
            <a:ext cx="1225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Prompt:</a:t>
            </a:r>
            <a:r>
              <a:rPr lang="zh-TW" altLang="en-US" dirty="0"/>
              <a:t>生成一張黑色短髮的學妹，在排球場上很難過的樣子，身旁都是學姊們。</a:t>
            </a:r>
            <a:endParaRPr lang="en-US" altLang="zh-TW" dirty="0"/>
          </a:p>
          <a:p>
            <a:r>
              <a:rPr lang="zh-TW" altLang="en-US" dirty="0"/>
              <a:t>講稿</a:t>
            </a:r>
            <a:r>
              <a:rPr lang="en-US" altLang="zh-TW" dirty="0"/>
              <a:t>:</a:t>
            </a:r>
            <a:r>
              <a:rPr lang="zh-TW" altLang="en-US" dirty="0"/>
              <a:t>進了系隊發現，學姊們都好厲害，每次練球時我好像都成了她們的拖油瓶，排球在我手上總是會噴掉，對著牆壁打也打不到連續</a:t>
            </a:r>
            <a:r>
              <a:rPr lang="en-US" altLang="zh-TW" dirty="0"/>
              <a:t>10</a:t>
            </a:r>
            <a:r>
              <a:rPr lang="zh-TW" altLang="en-US" dirty="0"/>
              <a:t>顆，讓我好挫折，想乾脆退隊好了。</a:t>
            </a:r>
          </a:p>
        </p:txBody>
      </p:sp>
    </p:spTree>
    <p:extLst>
      <p:ext uri="{BB962C8B-B14F-4D97-AF65-F5344CB8AC3E}">
        <p14:creationId xmlns:p14="http://schemas.microsoft.com/office/powerpoint/2010/main" val="45140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34180" y="329504"/>
            <a:ext cx="1005772" cy="678632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zh-TW" altLang="en-US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  <a:t>努力</a:t>
            </a:r>
            <a:br>
              <a:rPr lang="en-US" altLang="zh-TW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</a:br>
            <a:endParaRPr lang="zh-TW" altLang="en-US" noProof="1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3</a:t>
            </a:r>
            <a:endParaRPr lang="zh-TW" altLang="en-US" dirty="0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2B7897-11E6-427A-ADE4-F8935D5A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80" y="1466850"/>
            <a:ext cx="3924299" cy="392429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C660460-C137-41B9-BB5A-8E2752D06943}"/>
              </a:ext>
            </a:extLst>
          </p:cNvPr>
          <p:cNvSpPr txBox="1"/>
          <p:nvPr/>
        </p:nvSpPr>
        <p:spPr>
          <a:xfrm>
            <a:off x="-428096" y="6987209"/>
            <a:ext cx="1262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Prompt:</a:t>
            </a:r>
            <a:r>
              <a:rPr lang="zh-TW" altLang="en-US" dirty="0"/>
              <a:t>生成一張黑色短髮的學妹，對著牆壁努力練習打排球的圖片。</a:t>
            </a:r>
            <a:endParaRPr lang="en-US" altLang="zh-TW" dirty="0"/>
          </a:p>
          <a:p>
            <a:r>
              <a:rPr lang="zh-TW" altLang="en-US" dirty="0"/>
              <a:t>講稿</a:t>
            </a:r>
            <a:r>
              <a:rPr lang="en-US" altLang="zh-TW" dirty="0"/>
              <a:t>:</a:t>
            </a:r>
            <a:r>
              <a:rPr lang="zh-TW" altLang="en-US" dirty="0"/>
              <a:t>但我發現就這樣放棄有點可惜，於是放學後的空閒時間我會去找一面牆，自己對著牆壁打，甚至是寒、暑假期間也會持續練習。</a:t>
            </a:r>
          </a:p>
        </p:txBody>
      </p:sp>
    </p:spTree>
    <p:extLst>
      <p:ext uri="{BB962C8B-B14F-4D97-AF65-F5344CB8AC3E}">
        <p14:creationId xmlns:p14="http://schemas.microsoft.com/office/powerpoint/2010/main" val="2016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44305" y="405554"/>
            <a:ext cx="924223" cy="678632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zh-TW" altLang="en-US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  <a:t>結果</a:t>
            </a:r>
            <a:br>
              <a:rPr lang="en-US" altLang="zh-TW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</a:br>
            <a:endParaRPr lang="zh-TW" altLang="en-US" noProof="1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4</a:t>
            </a:r>
            <a:endParaRPr lang="zh-TW" altLang="en-US" dirty="0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CFD5D0-D688-448D-ADF2-79F805339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05" y="1524000"/>
            <a:ext cx="3810000" cy="381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E364A73-6D25-40DB-A27C-BFCDF37A5A52}"/>
              </a:ext>
            </a:extLst>
          </p:cNvPr>
          <p:cNvSpPr txBox="1"/>
          <p:nvPr/>
        </p:nvSpPr>
        <p:spPr>
          <a:xfrm>
            <a:off x="-261938" y="6934200"/>
            <a:ext cx="12715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Prompt:</a:t>
            </a:r>
            <a:r>
              <a:rPr lang="zh-TW" altLang="en-US" dirty="0"/>
              <a:t>生成一張黑色短髮的排球隊學妹，聽到教練的稱讚很開心。</a:t>
            </a:r>
            <a:endParaRPr lang="en-US" altLang="zh-TW" dirty="0"/>
          </a:p>
          <a:p>
            <a:r>
              <a:rPr lang="zh-TW" altLang="en-US" dirty="0"/>
              <a:t>講稿</a:t>
            </a:r>
            <a:r>
              <a:rPr lang="en-US" altLang="zh-TW" dirty="0"/>
              <a:t>:</a:t>
            </a:r>
            <a:r>
              <a:rPr lang="zh-TW" altLang="en-US" dirty="0"/>
              <a:t>有一天，同學與我分享隊上教練說我接球技巧進步很多，對著牆壁打可以連續</a:t>
            </a:r>
            <a:r>
              <a:rPr lang="en-US" altLang="zh-TW" dirty="0"/>
              <a:t>100</a:t>
            </a:r>
            <a:r>
              <a:rPr lang="zh-TW" altLang="en-US" dirty="0"/>
              <a:t>多顆，讓我非常開心，感覺之前的努力都有了回報。而我也在大三時成為了隊上的先發球員。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8531" y="415494"/>
            <a:ext cx="946172" cy="678632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zh-TW" altLang="en-US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  <a:t>意外</a:t>
            </a:r>
            <a:br>
              <a:rPr lang="en-US" altLang="zh-TW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</a:br>
            <a:endParaRPr lang="zh-TW" altLang="en-US" noProof="1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5</a:t>
            </a:r>
            <a:endParaRPr lang="zh-TW" altLang="en-US" dirty="0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FA5994-59A6-4053-AC27-C8E634AB9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31" y="1371598"/>
            <a:ext cx="3733801" cy="373380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E0D82A3-2546-4BC4-A459-B87219A423C2}"/>
              </a:ext>
            </a:extLst>
          </p:cNvPr>
          <p:cNvSpPr txBox="1"/>
          <p:nvPr/>
        </p:nvSpPr>
        <p:spPr>
          <a:xfrm>
            <a:off x="-114301" y="6953250"/>
            <a:ext cx="1258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Prompt:</a:t>
            </a:r>
            <a:r>
              <a:rPr lang="zh-TW" altLang="en-US" dirty="0"/>
              <a:t>生成一張黑色短髮的排球隊學妹，在比賽中受傷很害怕的樣子。</a:t>
            </a:r>
            <a:endParaRPr lang="en-US" altLang="zh-TW" dirty="0"/>
          </a:p>
          <a:p>
            <a:r>
              <a:rPr lang="zh-TW" altLang="en-US" dirty="0"/>
              <a:t>講稿</a:t>
            </a:r>
            <a:r>
              <a:rPr lang="en-US" altLang="zh-TW" dirty="0"/>
              <a:t>:</a:t>
            </a:r>
            <a:r>
              <a:rPr lang="zh-TW" altLang="en-US" dirty="0"/>
              <a:t>在一次比賽過程中，因為腳扭到，讓我當下非常緊張，很怕會成為隊上的弱點目標，在我身上失掉很多分而輸掉比賽。</a:t>
            </a:r>
          </a:p>
        </p:txBody>
      </p:sp>
    </p:spTree>
    <p:extLst>
      <p:ext uri="{BB962C8B-B14F-4D97-AF65-F5344CB8AC3E}">
        <p14:creationId xmlns:p14="http://schemas.microsoft.com/office/powerpoint/2010/main" val="354946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06503" y="370297"/>
            <a:ext cx="993797" cy="678632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zh-TW" altLang="en-US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  <a:t>轉彎</a:t>
            </a:r>
            <a:br>
              <a:rPr lang="en-US" altLang="zh-TW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</a:br>
            <a:endParaRPr lang="zh-TW" altLang="en-US" noProof="1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6</a:t>
            </a:r>
            <a:endParaRPr lang="zh-TW" altLang="en-US" dirty="0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8326E4-2B68-4BEC-8AD3-E636106C1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03" y="1328183"/>
            <a:ext cx="4019550" cy="401955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FA40153-C3CA-4730-9443-56FC2EC5BAA7}"/>
              </a:ext>
            </a:extLst>
          </p:cNvPr>
          <p:cNvSpPr txBox="1"/>
          <p:nvPr/>
        </p:nvSpPr>
        <p:spPr>
          <a:xfrm>
            <a:off x="-3728" y="6858000"/>
            <a:ext cx="1219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Prompt:</a:t>
            </a:r>
            <a:r>
              <a:rPr lang="zh-TW" altLang="en-US" dirty="0"/>
              <a:t>生成一張黑色短髮的排球隊學妹，在比賽中得到隊友們的鼓勵，很開心地贏了比賽。</a:t>
            </a:r>
            <a:endParaRPr lang="en-US" altLang="zh-TW" dirty="0"/>
          </a:p>
          <a:p>
            <a:r>
              <a:rPr lang="zh-TW" altLang="en-US" dirty="0"/>
              <a:t>講稿</a:t>
            </a:r>
            <a:r>
              <a:rPr lang="en-US" altLang="zh-TW" dirty="0"/>
              <a:t>:</a:t>
            </a:r>
            <a:r>
              <a:rPr lang="zh-TW" altLang="en-US" dirty="0"/>
              <a:t>所幸有隊友們的鼓勵，讓我在當時有撐住完成比賽，朝我方向而來的球也有好好接起來，最後，讓我們隊順利在那場比賽贏得勝利</a:t>
            </a:r>
            <a:r>
              <a:rPr lang="en-US" altLang="zh-TW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563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27106" y="375059"/>
            <a:ext cx="1050947" cy="678632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zh-TW" altLang="en-US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  <a:t>結局</a:t>
            </a:r>
            <a:br>
              <a:rPr lang="en-US" altLang="zh-TW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</a:br>
            <a:endParaRPr lang="zh-TW" altLang="en-US" noProof="1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7</a:t>
            </a:r>
            <a:endParaRPr lang="zh-TW" altLang="en-US" dirty="0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34CE9F-1D4E-467B-AE95-EBB40B7CA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06" y="1428750"/>
            <a:ext cx="4000500" cy="40005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8F9F559-75BD-4189-B1AC-2BD4DAB97FE1}"/>
              </a:ext>
            </a:extLst>
          </p:cNvPr>
          <p:cNvSpPr txBox="1"/>
          <p:nvPr/>
        </p:nvSpPr>
        <p:spPr>
          <a:xfrm>
            <a:off x="0" y="68580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Prompt:</a:t>
            </a:r>
            <a:r>
              <a:rPr lang="zh-TW" altLang="en-US" dirty="0"/>
              <a:t>生成一張黑色短髮的排球隊學妹，感覺非常喜歡排球這個運動。</a:t>
            </a:r>
            <a:endParaRPr lang="en-US" altLang="zh-TW" dirty="0"/>
          </a:p>
          <a:p>
            <a:r>
              <a:rPr lang="zh-TW" altLang="en-US" dirty="0"/>
              <a:t>講稿</a:t>
            </a:r>
            <a:r>
              <a:rPr lang="en-US" altLang="zh-TW" dirty="0"/>
              <a:t>:</a:t>
            </a:r>
            <a:r>
              <a:rPr lang="zh-TW" altLang="en-US" dirty="0"/>
              <a:t>雖然目前我的排球球技還是普普通通的，但我是真的感覺有愛上這項運動，也很享受與隊上學妹們的打球時光，心態上的轉變跟大一時差的超級多。</a:t>
            </a:r>
          </a:p>
        </p:txBody>
      </p:sp>
    </p:spTree>
    <p:extLst>
      <p:ext uri="{BB962C8B-B14F-4D97-AF65-F5344CB8AC3E}">
        <p14:creationId xmlns:p14="http://schemas.microsoft.com/office/powerpoint/2010/main" val="237804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493_TF16411248.potx" id="{4D76FF90-1FCB-4D0D-B97B-BA5DF3B7BB65}" vid="{CD0B1A5E-8AE9-4DB6-A54F-D040E5ACDCE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43E42B-7C8A-4AB1-9F29-E7D83A36D5D6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b0879af-3eba-417a-a55a-ffe6dcd6ca77"/>
    <ds:schemaRef ds:uri="http://schemas.microsoft.com/sharepoint/v3"/>
    <ds:schemaRef ds:uri="6dc4bcd6-49db-4c07-9060-8acfc67cef9f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建築投售簡報</Template>
  <TotalTime>0</TotalTime>
  <Words>566</Words>
  <Application>Microsoft Office PowerPoint</Application>
  <PresentationFormat>寬螢幕</PresentationFormat>
  <Paragraphs>37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 UI</vt:lpstr>
      <vt:lpstr>新細明體</vt:lpstr>
      <vt:lpstr>Arial</vt:lpstr>
      <vt:lpstr>Calibri</vt:lpstr>
      <vt:lpstr>Times New Roman</vt:lpstr>
      <vt:lpstr>Wingdings</vt:lpstr>
      <vt:lpstr>Office 佈景主題</vt:lpstr>
      <vt:lpstr>     hw1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2024-08-19T08:30:24Z</dcterms:created>
  <dcterms:modified xsi:type="dcterms:W3CDTF">2024-09-29T09:29:27Z</dcterms:modified>
</cp:coreProperties>
</file>