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08" y="20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To accommodate market demand, </a:t>
            </a:r>
            <a:r>
              <a:rPr lang="en-AU" sz="1070" b="1" dirty="0" err="1"/>
              <a:t>Monalco</a:t>
            </a:r>
            <a:r>
              <a:rPr lang="en-AU" sz="1070" b="1" dirty="0"/>
              <a:t> invested heavily in operating technologies such as ore-crushers and has </a:t>
            </a:r>
            <a:r>
              <a:rPr lang="en-AU" sz="1070" b="1" dirty="0" err="1"/>
              <a:t>pured</a:t>
            </a:r>
            <a:r>
              <a:rPr lang="en-AU" sz="1070" b="1" dirty="0"/>
              <a:t> money into maintenance to maximize production of iron ore. However, with the increased market supply that rapidly overtaking demands, iron price per ton drop from $100 to $55. The high maintenance expenditure is impact the business ‘profitability’.</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Ore Crusher is no need to do the maintenance by next year.</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New process and stander will be applied to the Ore crusher</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Resistance from the reliability engineering team and can’t cut more than the recommended OEM limit of one maintenance event at every 50,000 tons of iron ore processed.</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Data Historian on how many tonnes of Iron Ore we have processed with the ore crusher. Ellipse on the old work order that used to be raised for our equipment. SAP, T3000 DCS, Ore Crusher system</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dirty="0"/>
              <a:t>Chanel Adams – Reliability Engineer, Jonas Richards – Asset Integrity Manager, Bruce Banner – Maintenance SME, Jane </a:t>
            </a:r>
            <a:r>
              <a:rPr lang="en-US" sz="1400" dirty="0" err="1"/>
              <a:t>Steere</a:t>
            </a:r>
            <a:r>
              <a:rPr lang="en-US" sz="1400" dirty="0"/>
              <a:t> - Principal Maintenance, Fargo Williams – Change Manager, Tara Starr - Maintenance SME</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What </a:t>
            </a:r>
            <a:r>
              <a:rPr lang="en-AU" sz="1400" b="1" i="0" u="none" strike="noStrike" cap="none" dirty="0" err="1">
                <a:solidFill>
                  <a:srgbClr val="000000"/>
                </a:solidFill>
                <a:latin typeface="Arial"/>
                <a:ea typeface="Arial"/>
                <a:cs typeface="Arial"/>
                <a:sym typeface="Arial"/>
              </a:rPr>
              <a:t>Monalco</a:t>
            </a:r>
            <a:r>
              <a:rPr lang="en-AU" sz="1400" b="1" i="0" u="none" strike="noStrike" cap="none" dirty="0">
                <a:solidFill>
                  <a:srgbClr val="000000"/>
                </a:solidFill>
                <a:latin typeface="Arial"/>
                <a:ea typeface="Arial"/>
                <a:cs typeface="Arial"/>
                <a:sym typeface="Arial"/>
              </a:rPr>
              <a:t> can do to shave off 20% of ore crusher maintenance by next year through </a:t>
            </a:r>
          </a:p>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reduce </a:t>
            </a:r>
            <a:r>
              <a:rPr lang="en-AU" b="1" dirty="0"/>
              <a:t>ore production, have longer maintenance schedule, reviewing the crushing process?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555</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Dee</cp:lastModifiedBy>
  <cp:revision>2</cp:revision>
  <dcterms:modified xsi:type="dcterms:W3CDTF">2021-09-10T01:03:59Z</dcterms:modified>
</cp:coreProperties>
</file>