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83133-0A8A-4A58-9200-3B8552D1547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1C663F-450E-4277-890A-4D6CB70C63FA}">
      <dgm:prSet phldrT="[Text]"/>
      <dgm:spPr/>
      <dgm:t>
        <a:bodyPr/>
        <a:lstStyle/>
        <a:p>
          <a:r>
            <a:rPr lang="en-US" dirty="0"/>
            <a:t>How to set an adequate ticket price that will increase revenue to cover the increased operating cost of $1,540,000 for the new season that going to start this year?</a:t>
          </a:r>
        </a:p>
      </dgm:t>
    </dgm:pt>
    <dgm:pt modelId="{779F411A-A000-4A73-BBE9-7A76CF5AE9EE}" type="parTrans" cxnId="{E98555AD-93EA-47DA-A3F1-9FDA60C87D36}">
      <dgm:prSet/>
      <dgm:spPr/>
      <dgm:t>
        <a:bodyPr/>
        <a:lstStyle/>
        <a:p>
          <a:endParaRPr lang="en-US"/>
        </a:p>
      </dgm:t>
    </dgm:pt>
    <dgm:pt modelId="{BF8B94C2-6929-4D4F-94DC-7EFF213F585B}" type="sibTrans" cxnId="{E98555AD-93EA-47DA-A3F1-9FDA60C87D36}">
      <dgm:prSet/>
      <dgm:spPr/>
      <dgm:t>
        <a:bodyPr/>
        <a:lstStyle/>
        <a:p>
          <a:endParaRPr lang="en-US"/>
        </a:p>
      </dgm:t>
    </dgm:pt>
    <dgm:pt modelId="{3037374E-C117-4B28-8230-FE831BF577A6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0424E1A1-5823-42C9-885A-85B32281207A}" type="parTrans" cxnId="{5EB565F9-E22E-4507-B3B6-E402801EBB08}">
      <dgm:prSet/>
      <dgm:spPr/>
      <dgm:t>
        <a:bodyPr/>
        <a:lstStyle/>
        <a:p>
          <a:endParaRPr lang="en-US"/>
        </a:p>
      </dgm:t>
    </dgm:pt>
    <dgm:pt modelId="{33852ED9-EED7-4D4A-AD4D-81DA9028726A}" type="sibTrans" cxnId="{5EB565F9-E22E-4507-B3B6-E402801EBB08}">
      <dgm:prSet/>
      <dgm:spPr/>
      <dgm:t>
        <a:bodyPr/>
        <a:lstStyle/>
        <a:p>
          <a:endParaRPr lang="en-US"/>
        </a:p>
      </dgm:t>
    </dgm:pt>
    <dgm:pt modelId="{67666CA7-7E0D-4F9B-9C8E-558BB181A020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B895D4EA-CE12-411D-ABA7-3A770C16ADB2}" type="parTrans" cxnId="{665BDDD9-006A-4A07-A139-496BF1BFA1D2}">
      <dgm:prSet/>
      <dgm:spPr/>
      <dgm:t>
        <a:bodyPr/>
        <a:lstStyle/>
        <a:p>
          <a:endParaRPr lang="en-US"/>
        </a:p>
      </dgm:t>
    </dgm:pt>
    <dgm:pt modelId="{D45DBF21-018D-4414-8A1B-0F100227F65A}" type="sibTrans" cxnId="{665BDDD9-006A-4A07-A139-496BF1BFA1D2}">
      <dgm:prSet/>
      <dgm:spPr/>
      <dgm:t>
        <a:bodyPr/>
        <a:lstStyle/>
        <a:p>
          <a:endParaRPr lang="en-US"/>
        </a:p>
      </dgm:t>
    </dgm:pt>
    <dgm:pt modelId="{D07F948F-7235-4B6C-8237-10921BFBC26D}">
      <dgm:prSet/>
      <dgm:spPr/>
      <dgm:t>
        <a:bodyPr/>
        <a:lstStyle/>
        <a:p>
          <a:r>
            <a:rPr lang="en-US" dirty="0"/>
            <a:t>Operation Cost: HR</a:t>
          </a:r>
        </a:p>
      </dgm:t>
    </dgm:pt>
    <dgm:pt modelId="{D9A37BD5-3204-4B68-B4F3-1949D23A2B10}" type="parTrans" cxnId="{F3638397-B8DB-41C6-A8D4-8C8C714DF89E}">
      <dgm:prSet/>
      <dgm:spPr/>
      <dgm:t>
        <a:bodyPr/>
        <a:lstStyle/>
        <a:p>
          <a:endParaRPr lang="en-US"/>
        </a:p>
      </dgm:t>
    </dgm:pt>
    <dgm:pt modelId="{D6ED40D8-D9B0-4590-B128-D0387ACD1123}" type="sibTrans" cxnId="{F3638397-B8DB-41C6-A8D4-8C8C714DF89E}">
      <dgm:prSet/>
      <dgm:spPr/>
      <dgm:t>
        <a:bodyPr/>
        <a:lstStyle/>
        <a:p>
          <a:endParaRPr lang="en-US"/>
        </a:p>
      </dgm:t>
    </dgm:pt>
    <dgm:pt modelId="{43BC0914-0F80-44CE-B51C-8748157B9273}">
      <dgm:prSet/>
      <dgm:spPr/>
      <dgm:t>
        <a:bodyPr/>
        <a:lstStyle/>
        <a:p>
          <a:r>
            <a:rPr lang="en-US" dirty="0"/>
            <a:t>Operation Cast: Equipment Maintenance</a:t>
          </a:r>
        </a:p>
      </dgm:t>
    </dgm:pt>
    <dgm:pt modelId="{D5A0DFC2-8451-4A85-9199-C362128610D3}" type="parTrans" cxnId="{2F1656EE-E76F-4EB9-981D-C26A938FDBA9}">
      <dgm:prSet/>
      <dgm:spPr/>
      <dgm:t>
        <a:bodyPr/>
        <a:lstStyle/>
        <a:p>
          <a:endParaRPr lang="en-US"/>
        </a:p>
      </dgm:t>
    </dgm:pt>
    <dgm:pt modelId="{AED459E4-8C4D-437A-A1F3-C8B77B62A34A}" type="sibTrans" cxnId="{2F1656EE-E76F-4EB9-981D-C26A938FDBA9}">
      <dgm:prSet/>
      <dgm:spPr/>
      <dgm:t>
        <a:bodyPr/>
        <a:lstStyle/>
        <a:p>
          <a:endParaRPr lang="en-US"/>
        </a:p>
      </dgm:t>
    </dgm:pt>
    <dgm:pt modelId="{CA32E20C-53DE-4EDB-BD16-7AD208FC56C5}">
      <dgm:prSet/>
      <dgm:spPr/>
      <dgm:t>
        <a:bodyPr/>
        <a:lstStyle/>
        <a:p>
          <a:r>
            <a:rPr lang="en-US" dirty="0"/>
            <a:t>ticket</a:t>
          </a:r>
        </a:p>
      </dgm:t>
    </dgm:pt>
    <dgm:pt modelId="{D7BC4C30-A6E5-42AE-8719-7C8090678601}" type="parTrans" cxnId="{4D2724D4-0907-4973-92A0-92A42ADA7ABE}">
      <dgm:prSet/>
      <dgm:spPr/>
      <dgm:t>
        <a:bodyPr/>
        <a:lstStyle/>
        <a:p>
          <a:endParaRPr lang="en-US"/>
        </a:p>
      </dgm:t>
    </dgm:pt>
    <dgm:pt modelId="{F112F151-7BF2-4833-8F5B-69B04E90605F}" type="sibTrans" cxnId="{4D2724D4-0907-4973-92A0-92A42ADA7ABE}">
      <dgm:prSet/>
      <dgm:spPr/>
      <dgm:t>
        <a:bodyPr/>
        <a:lstStyle/>
        <a:p>
          <a:endParaRPr lang="en-US"/>
        </a:p>
      </dgm:t>
    </dgm:pt>
    <dgm:pt modelId="{EDF72FAD-E17A-46F7-B68C-61430C854B1C}">
      <dgm:prSet/>
      <dgm:spPr/>
      <dgm:t>
        <a:bodyPr/>
        <a:lstStyle/>
        <a:p>
          <a:r>
            <a:rPr lang="en-US" dirty="0"/>
            <a:t>Store purchase</a:t>
          </a:r>
        </a:p>
      </dgm:t>
    </dgm:pt>
    <dgm:pt modelId="{A8004D20-DF9C-443D-8A1B-A98C5E2BB209}" type="parTrans" cxnId="{D61097A4-B450-43B9-AF45-3517732F657C}">
      <dgm:prSet/>
      <dgm:spPr/>
      <dgm:t>
        <a:bodyPr/>
        <a:lstStyle/>
        <a:p>
          <a:endParaRPr lang="en-US"/>
        </a:p>
      </dgm:t>
    </dgm:pt>
    <dgm:pt modelId="{C6083F71-E819-4BA1-9617-31B9A88A609A}" type="sibTrans" cxnId="{D61097A4-B450-43B9-AF45-3517732F657C}">
      <dgm:prSet/>
      <dgm:spPr/>
      <dgm:t>
        <a:bodyPr/>
        <a:lstStyle/>
        <a:p>
          <a:endParaRPr lang="en-US"/>
        </a:p>
      </dgm:t>
    </dgm:pt>
    <dgm:pt modelId="{61783CE5-DA30-4245-AB62-A79D0D9205AA}">
      <dgm:prSet/>
      <dgm:spPr/>
      <dgm:t>
        <a:bodyPr/>
        <a:lstStyle/>
        <a:p>
          <a:r>
            <a:rPr lang="en-US" dirty="0"/>
            <a:t>Installed additional chair lift</a:t>
          </a:r>
        </a:p>
      </dgm:t>
    </dgm:pt>
    <dgm:pt modelId="{BA619C0F-7344-4C08-B2C8-C75739058E42}" type="parTrans" cxnId="{380FB87C-3FAD-4CEB-8FA9-A01D05B0F736}">
      <dgm:prSet/>
      <dgm:spPr/>
      <dgm:t>
        <a:bodyPr/>
        <a:lstStyle/>
        <a:p>
          <a:endParaRPr lang="en-US"/>
        </a:p>
      </dgm:t>
    </dgm:pt>
    <dgm:pt modelId="{F428B32A-BB37-46AC-9D5A-CFB01E718A7B}" type="sibTrans" cxnId="{380FB87C-3FAD-4CEB-8FA9-A01D05B0F736}">
      <dgm:prSet/>
      <dgm:spPr/>
      <dgm:t>
        <a:bodyPr/>
        <a:lstStyle/>
        <a:p>
          <a:endParaRPr lang="en-US"/>
        </a:p>
      </dgm:t>
    </dgm:pt>
    <dgm:pt modelId="{2F675626-6CE5-49AB-9159-ACEBFFA52BAE}">
      <dgm:prSet/>
      <dgm:spPr/>
      <dgm:t>
        <a:bodyPr/>
        <a:lstStyle/>
        <a:p>
          <a:r>
            <a:rPr lang="en-US"/>
            <a:t>Pricing correctly</a:t>
          </a:r>
        </a:p>
      </dgm:t>
    </dgm:pt>
    <dgm:pt modelId="{EE021D16-6D64-4607-9F54-972E08164D13}" type="parTrans" cxnId="{58DCE3DE-B949-4DAA-80BB-FAAFFFC06D43}">
      <dgm:prSet/>
      <dgm:spPr/>
      <dgm:t>
        <a:bodyPr/>
        <a:lstStyle/>
        <a:p>
          <a:endParaRPr lang="en-US"/>
        </a:p>
      </dgm:t>
    </dgm:pt>
    <dgm:pt modelId="{83C684DC-EC7B-4C02-A587-CB2FDD08DB03}" type="sibTrans" cxnId="{58DCE3DE-B949-4DAA-80BB-FAAFFFC06D43}">
      <dgm:prSet/>
      <dgm:spPr/>
    </dgm:pt>
    <dgm:pt modelId="{8B3B0BF0-B38D-4809-8862-F2831FE7579E}" type="pres">
      <dgm:prSet presAssocID="{F9D83133-0A8A-4A58-9200-3B8552D1547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2C056A-7968-42C4-8CE1-81DF8EEBACE4}" type="pres">
      <dgm:prSet presAssocID="{E81C663F-450E-4277-890A-4D6CB70C63FA}" presName="root1" presStyleCnt="0"/>
      <dgm:spPr/>
    </dgm:pt>
    <dgm:pt modelId="{771FD4C5-C2AF-44B8-9392-7FF47E58495B}" type="pres">
      <dgm:prSet presAssocID="{E81C663F-450E-4277-890A-4D6CB70C63FA}" presName="LevelOneTextNode" presStyleLbl="node0" presStyleIdx="0" presStyleCnt="1">
        <dgm:presLayoutVars>
          <dgm:chPref val="3"/>
        </dgm:presLayoutVars>
      </dgm:prSet>
      <dgm:spPr/>
    </dgm:pt>
    <dgm:pt modelId="{6B1A6672-47FA-4341-8E80-85DAB1DF2838}" type="pres">
      <dgm:prSet presAssocID="{E81C663F-450E-4277-890A-4D6CB70C63FA}" presName="level2hierChild" presStyleCnt="0"/>
      <dgm:spPr/>
    </dgm:pt>
    <dgm:pt modelId="{EDC41E59-3CCA-499F-8251-9611316E35CE}" type="pres">
      <dgm:prSet presAssocID="{0424E1A1-5823-42C9-885A-85B32281207A}" presName="conn2-1" presStyleLbl="parChTrans1D2" presStyleIdx="0" presStyleCnt="2"/>
      <dgm:spPr/>
    </dgm:pt>
    <dgm:pt modelId="{2BC9161B-ED37-4779-B375-DA507483CADA}" type="pres">
      <dgm:prSet presAssocID="{0424E1A1-5823-42C9-885A-85B32281207A}" presName="connTx" presStyleLbl="parChTrans1D2" presStyleIdx="0" presStyleCnt="2"/>
      <dgm:spPr/>
    </dgm:pt>
    <dgm:pt modelId="{6F9AA94F-170B-4B21-A8E6-3EC0B7FBEDE6}" type="pres">
      <dgm:prSet presAssocID="{3037374E-C117-4B28-8230-FE831BF577A6}" presName="root2" presStyleCnt="0"/>
      <dgm:spPr/>
    </dgm:pt>
    <dgm:pt modelId="{83B8D00A-62A1-4D91-AD09-6CA5983064BD}" type="pres">
      <dgm:prSet presAssocID="{3037374E-C117-4B28-8230-FE831BF577A6}" presName="LevelTwoTextNode" presStyleLbl="node2" presStyleIdx="0" presStyleCnt="2">
        <dgm:presLayoutVars>
          <dgm:chPref val="3"/>
        </dgm:presLayoutVars>
      </dgm:prSet>
      <dgm:spPr/>
    </dgm:pt>
    <dgm:pt modelId="{294D4CB5-CD89-466B-BE17-88B90F5AE95D}" type="pres">
      <dgm:prSet presAssocID="{3037374E-C117-4B28-8230-FE831BF577A6}" presName="level3hierChild" presStyleCnt="0"/>
      <dgm:spPr/>
    </dgm:pt>
    <dgm:pt modelId="{6F633783-A07B-4322-9225-7F9A78472684}" type="pres">
      <dgm:prSet presAssocID="{D9A37BD5-3204-4B68-B4F3-1949D23A2B10}" presName="conn2-1" presStyleLbl="parChTrans1D3" presStyleIdx="0" presStyleCnt="4"/>
      <dgm:spPr/>
    </dgm:pt>
    <dgm:pt modelId="{780B8880-B25C-40D9-B652-8AB3A0E41920}" type="pres">
      <dgm:prSet presAssocID="{D9A37BD5-3204-4B68-B4F3-1949D23A2B10}" presName="connTx" presStyleLbl="parChTrans1D3" presStyleIdx="0" presStyleCnt="4"/>
      <dgm:spPr/>
    </dgm:pt>
    <dgm:pt modelId="{39217DB3-6811-46E9-92DD-397967F96569}" type="pres">
      <dgm:prSet presAssocID="{D07F948F-7235-4B6C-8237-10921BFBC26D}" presName="root2" presStyleCnt="0"/>
      <dgm:spPr/>
    </dgm:pt>
    <dgm:pt modelId="{638ACCC0-864B-4965-B820-52F5E3E46530}" type="pres">
      <dgm:prSet presAssocID="{D07F948F-7235-4B6C-8237-10921BFBC26D}" presName="LevelTwoTextNode" presStyleLbl="node3" presStyleIdx="0" presStyleCnt="4">
        <dgm:presLayoutVars>
          <dgm:chPref val="3"/>
        </dgm:presLayoutVars>
      </dgm:prSet>
      <dgm:spPr/>
    </dgm:pt>
    <dgm:pt modelId="{59A54844-1C6F-4060-B2D5-9F3628A417C6}" type="pres">
      <dgm:prSet presAssocID="{D07F948F-7235-4B6C-8237-10921BFBC26D}" presName="level3hierChild" presStyleCnt="0"/>
      <dgm:spPr/>
    </dgm:pt>
    <dgm:pt modelId="{D6922DB0-EF08-4821-9D00-D0BBA8993685}" type="pres">
      <dgm:prSet presAssocID="{D5A0DFC2-8451-4A85-9199-C362128610D3}" presName="conn2-1" presStyleLbl="parChTrans1D3" presStyleIdx="1" presStyleCnt="4"/>
      <dgm:spPr/>
    </dgm:pt>
    <dgm:pt modelId="{810931E6-F5B6-4FDA-9027-3FFB2F42D3A3}" type="pres">
      <dgm:prSet presAssocID="{D5A0DFC2-8451-4A85-9199-C362128610D3}" presName="connTx" presStyleLbl="parChTrans1D3" presStyleIdx="1" presStyleCnt="4"/>
      <dgm:spPr/>
    </dgm:pt>
    <dgm:pt modelId="{A3896147-4DE2-4517-96EB-46F212673944}" type="pres">
      <dgm:prSet presAssocID="{43BC0914-0F80-44CE-B51C-8748157B9273}" presName="root2" presStyleCnt="0"/>
      <dgm:spPr/>
    </dgm:pt>
    <dgm:pt modelId="{406A56B4-897E-4C05-A10F-72F89C1B1DD1}" type="pres">
      <dgm:prSet presAssocID="{43BC0914-0F80-44CE-B51C-8748157B9273}" presName="LevelTwoTextNode" presStyleLbl="node3" presStyleIdx="1" presStyleCnt="4">
        <dgm:presLayoutVars>
          <dgm:chPref val="3"/>
        </dgm:presLayoutVars>
      </dgm:prSet>
      <dgm:spPr/>
    </dgm:pt>
    <dgm:pt modelId="{94D53D2D-321B-4FAD-8B14-FB591DDD6FC4}" type="pres">
      <dgm:prSet presAssocID="{43BC0914-0F80-44CE-B51C-8748157B9273}" presName="level3hierChild" presStyleCnt="0"/>
      <dgm:spPr/>
    </dgm:pt>
    <dgm:pt modelId="{66108DED-61E0-43CC-B3D3-762F1F8859F7}" type="pres">
      <dgm:prSet presAssocID="{BA619C0F-7344-4C08-B2C8-C75739058E42}" presName="conn2-1" presStyleLbl="parChTrans1D4" presStyleIdx="0" presStyleCnt="2"/>
      <dgm:spPr/>
    </dgm:pt>
    <dgm:pt modelId="{B07B783C-4C08-4B02-AD40-6C478E09ADB4}" type="pres">
      <dgm:prSet presAssocID="{BA619C0F-7344-4C08-B2C8-C75739058E42}" presName="connTx" presStyleLbl="parChTrans1D4" presStyleIdx="0" presStyleCnt="2"/>
      <dgm:spPr/>
    </dgm:pt>
    <dgm:pt modelId="{6BAEF94E-7B05-4343-A3C1-4037E1842C4B}" type="pres">
      <dgm:prSet presAssocID="{61783CE5-DA30-4245-AB62-A79D0D9205AA}" presName="root2" presStyleCnt="0"/>
      <dgm:spPr/>
    </dgm:pt>
    <dgm:pt modelId="{5164817D-319C-497D-B81F-ECF7C844DD17}" type="pres">
      <dgm:prSet presAssocID="{61783CE5-DA30-4245-AB62-A79D0D9205AA}" presName="LevelTwoTextNode" presStyleLbl="node4" presStyleIdx="0" presStyleCnt="2">
        <dgm:presLayoutVars>
          <dgm:chPref val="3"/>
        </dgm:presLayoutVars>
      </dgm:prSet>
      <dgm:spPr/>
    </dgm:pt>
    <dgm:pt modelId="{2D2A2588-69A2-446A-9A4D-34A381D30BE3}" type="pres">
      <dgm:prSet presAssocID="{61783CE5-DA30-4245-AB62-A79D0D9205AA}" presName="level3hierChild" presStyleCnt="0"/>
      <dgm:spPr/>
    </dgm:pt>
    <dgm:pt modelId="{D918B929-D87B-460A-BB1B-3AA6A52EB458}" type="pres">
      <dgm:prSet presAssocID="{B895D4EA-CE12-411D-ABA7-3A770C16ADB2}" presName="conn2-1" presStyleLbl="parChTrans1D2" presStyleIdx="1" presStyleCnt="2"/>
      <dgm:spPr/>
    </dgm:pt>
    <dgm:pt modelId="{C1311A4A-24A0-487D-83F6-FD3A12FF4D79}" type="pres">
      <dgm:prSet presAssocID="{B895D4EA-CE12-411D-ABA7-3A770C16ADB2}" presName="connTx" presStyleLbl="parChTrans1D2" presStyleIdx="1" presStyleCnt="2"/>
      <dgm:spPr/>
    </dgm:pt>
    <dgm:pt modelId="{3E43DF98-2D97-4357-A736-371DA31611D5}" type="pres">
      <dgm:prSet presAssocID="{67666CA7-7E0D-4F9B-9C8E-558BB181A020}" presName="root2" presStyleCnt="0"/>
      <dgm:spPr/>
    </dgm:pt>
    <dgm:pt modelId="{E6F4C418-440F-431E-A32E-285AE4906D37}" type="pres">
      <dgm:prSet presAssocID="{67666CA7-7E0D-4F9B-9C8E-558BB181A020}" presName="LevelTwoTextNode" presStyleLbl="node2" presStyleIdx="1" presStyleCnt="2">
        <dgm:presLayoutVars>
          <dgm:chPref val="3"/>
        </dgm:presLayoutVars>
      </dgm:prSet>
      <dgm:spPr/>
    </dgm:pt>
    <dgm:pt modelId="{DEA79629-51C5-4A7B-AC23-82E9283C397D}" type="pres">
      <dgm:prSet presAssocID="{67666CA7-7E0D-4F9B-9C8E-558BB181A020}" presName="level3hierChild" presStyleCnt="0"/>
      <dgm:spPr/>
    </dgm:pt>
    <dgm:pt modelId="{ED91EF6D-54D9-4EE3-871B-182BF3885209}" type="pres">
      <dgm:prSet presAssocID="{D7BC4C30-A6E5-42AE-8719-7C8090678601}" presName="conn2-1" presStyleLbl="parChTrans1D3" presStyleIdx="2" presStyleCnt="4"/>
      <dgm:spPr/>
    </dgm:pt>
    <dgm:pt modelId="{6608C94F-E020-4E83-A61A-667676FB099D}" type="pres">
      <dgm:prSet presAssocID="{D7BC4C30-A6E5-42AE-8719-7C8090678601}" presName="connTx" presStyleLbl="parChTrans1D3" presStyleIdx="2" presStyleCnt="4"/>
      <dgm:spPr/>
    </dgm:pt>
    <dgm:pt modelId="{7A5561F5-BE11-4842-9E63-50A554C513F2}" type="pres">
      <dgm:prSet presAssocID="{CA32E20C-53DE-4EDB-BD16-7AD208FC56C5}" presName="root2" presStyleCnt="0"/>
      <dgm:spPr/>
    </dgm:pt>
    <dgm:pt modelId="{D5D3BE23-8704-4B63-932B-7AD1263C0668}" type="pres">
      <dgm:prSet presAssocID="{CA32E20C-53DE-4EDB-BD16-7AD208FC56C5}" presName="LevelTwoTextNode" presStyleLbl="node3" presStyleIdx="2" presStyleCnt="4">
        <dgm:presLayoutVars>
          <dgm:chPref val="3"/>
        </dgm:presLayoutVars>
      </dgm:prSet>
      <dgm:spPr/>
    </dgm:pt>
    <dgm:pt modelId="{4AC3994D-5E8A-4242-804E-EFB8676D52A1}" type="pres">
      <dgm:prSet presAssocID="{CA32E20C-53DE-4EDB-BD16-7AD208FC56C5}" presName="level3hierChild" presStyleCnt="0"/>
      <dgm:spPr/>
    </dgm:pt>
    <dgm:pt modelId="{4BE3919E-065C-4C32-9F03-474B7D204D93}" type="pres">
      <dgm:prSet presAssocID="{EE021D16-6D64-4607-9F54-972E08164D13}" presName="conn2-1" presStyleLbl="parChTrans1D4" presStyleIdx="1" presStyleCnt="2"/>
      <dgm:spPr/>
    </dgm:pt>
    <dgm:pt modelId="{676DE00C-CC31-4B6B-8056-AB5366F1E813}" type="pres">
      <dgm:prSet presAssocID="{EE021D16-6D64-4607-9F54-972E08164D13}" presName="connTx" presStyleLbl="parChTrans1D4" presStyleIdx="1" presStyleCnt="2"/>
      <dgm:spPr/>
    </dgm:pt>
    <dgm:pt modelId="{44845988-F2AB-44B8-9DBF-6F9E8D5C95BE}" type="pres">
      <dgm:prSet presAssocID="{2F675626-6CE5-49AB-9159-ACEBFFA52BAE}" presName="root2" presStyleCnt="0"/>
      <dgm:spPr/>
    </dgm:pt>
    <dgm:pt modelId="{219B5253-1C09-4F1C-90B2-B668BE7E19D1}" type="pres">
      <dgm:prSet presAssocID="{2F675626-6CE5-49AB-9159-ACEBFFA52BAE}" presName="LevelTwoTextNode" presStyleLbl="node4" presStyleIdx="1" presStyleCnt="2">
        <dgm:presLayoutVars>
          <dgm:chPref val="3"/>
        </dgm:presLayoutVars>
      </dgm:prSet>
      <dgm:spPr/>
    </dgm:pt>
    <dgm:pt modelId="{4F161DAF-14C0-45D3-A2CE-2BC17AA1F67D}" type="pres">
      <dgm:prSet presAssocID="{2F675626-6CE5-49AB-9159-ACEBFFA52BAE}" presName="level3hierChild" presStyleCnt="0"/>
      <dgm:spPr/>
    </dgm:pt>
    <dgm:pt modelId="{B86B5F64-AEE1-4F9C-BFE4-865855B55004}" type="pres">
      <dgm:prSet presAssocID="{A8004D20-DF9C-443D-8A1B-A98C5E2BB209}" presName="conn2-1" presStyleLbl="parChTrans1D3" presStyleIdx="3" presStyleCnt="4"/>
      <dgm:spPr/>
    </dgm:pt>
    <dgm:pt modelId="{EC857D69-4C82-456A-88BF-9465BDBA954E}" type="pres">
      <dgm:prSet presAssocID="{A8004D20-DF9C-443D-8A1B-A98C5E2BB209}" presName="connTx" presStyleLbl="parChTrans1D3" presStyleIdx="3" presStyleCnt="4"/>
      <dgm:spPr/>
    </dgm:pt>
    <dgm:pt modelId="{A1F6155A-6953-4D2B-A064-2326EFA9FA0A}" type="pres">
      <dgm:prSet presAssocID="{EDF72FAD-E17A-46F7-B68C-61430C854B1C}" presName="root2" presStyleCnt="0"/>
      <dgm:spPr/>
    </dgm:pt>
    <dgm:pt modelId="{71763160-DC18-4B6D-B13A-190009FE62EA}" type="pres">
      <dgm:prSet presAssocID="{EDF72FAD-E17A-46F7-B68C-61430C854B1C}" presName="LevelTwoTextNode" presStyleLbl="node3" presStyleIdx="3" presStyleCnt="4">
        <dgm:presLayoutVars>
          <dgm:chPref val="3"/>
        </dgm:presLayoutVars>
      </dgm:prSet>
      <dgm:spPr/>
    </dgm:pt>
    <dgm:pt modelId="{14BB7C13-4E67-457F-84A9-A7B8B8404C86}" type="pres">
      <dgm:prSet presAssocID="{EDF72FAD-E17A-46F7-B68C-61430C854B1C}" presName="level3hierChild" presStyleCnt="0"/>
      <dgm:spPr/>
    </dgm:pt>
  </dgm:ptLst>
  <dgm:cxnLst>
    <dgm:cxn modelId="{8FEDC003-8C5E-481F-A277-DDB924CBD42D}" type="presOf" srcId="{B895D4EA-CE12-411D-ABA7-3A770C16ADB2}" destId="{D918B929-D87B-460A-BB1B-3AA6A52EB458}" srcOrd="0" destOrd="0" presId="urn:microsoft.com/office/officeart/2008/layout/HorizontalMultiLevelHierarchy"/>
    <dgm:cxn modelId="{93544609-CC56-4209-9158-4751BE7C0A66}" type="presOf" srcId="{A8004D20-DF9C-443D-8A1B-A98C5E2BB209}" destId="{EC857D69-4C82-456A-88BF-9465BDBA954E}" srcOrd="1" destOrd="0" presId="urn:microsoft.com/office/officeart/2008/layout/HorizontalMultiLevelHierarchy"/>
    <dgm:cxn modelId="{6632A209-6A4F-4A84-ADAF-5823A6449614}" type="presOf" srcId="{2F675626-6CE5-49AB-9159-ACEBFFA52BAE}" destId="{219B5253-1C09-4F1C-90B2-B668BE7E19D1}" srcOrd="0" destOrd="0" presId="urn:microsoft.com/office/officeart/2008/layout/HorizontalMultiLevelHierarchy"/>
    <dgm:cxn modelId="{29AEC30E-ED09-4EE3-8018-28F55BFD884A}" type="presOf" srcId="{0424E1A1-5823-42C9-885A-85B32281207A}" destId="{EDC41E59-3CCA-499F-8251-9611316E35CE}" srcOrd="0" destOrd="0" presId="urn:microsoft.com/office/officeart/2008/layout/HorizontalMultiLevelHierarchy"/>
    <dgm:cxn modelId="{9D0D6612-1A24-4B7A-8B91-9872D3B71EE7}" type="presOf" srcId="{D9A37BD5-3204-4B68-B4F3-1949D23A2B10}" destId="{6F633783-A07B-4322-9225-7F9A78472684}" srcOrd="0" destOrd="0" presId="urn:microsoft.com/office/officeart/2008/layout/HorizontalMultiLevelHierarchy"/>
    <dgm:cxn modelId="{1E17E61C-18CC-47B0-9BC2-EACEBFA315F6}" type="presOf" srcId="{CA32E20C-53DE-4EDB-BD16-7AD208FC56C5}" destId="{D5D3BE23-8704-4B63-932B-7AD1263C0668}" srcOrd="0" destOrd="0" presId="urn:microsoft.com/office/officeart/2008/layout/HorizontalMultiLevelHierarchy"/>
    <dgm:cxn modelId="{67D13C28-DF88-4BE8-87E6-9C5C5731F49F}" type="presOf" srcId="{EE021D16-6D64-4607-9F54-972E08164D13}" destId="{676DE00C-CC31-4B6B-8056-AB5366F1E813}" srcOrd="1" destOrd="0" presId="urn:microsoft.com/office/officeart/2008/layout/HorizontalMultiLevelHierarchy"/>
    <dgm:cxn modelId="{09889F30-B7EF-4F37-8D72-770BEC6A82CB}" type="presOf" srcId="{43BC0914-0F80-44CE-B51C-8748157B9273}" destId="{406A56B4-897E-4C05-A10F-72F89C1B1DD1}" srcOrd="0" destOrd="0" presId="urn:microsoft.com/office/officeart/2008/layout/HorizontalMultiLevelHierarchy"/>
    <dgm:cxn modelId="{41894639-1169-4CC8-AD9F-928730CDE55E}" type="presOf" srcId="{0424E1A1-5823-42C9-885A-85B32281207A}" destId="{2BC9161B-ED37-4779-B375-DA507483CADA}" srcOrd="1" destOrd="0" presId="urn:microsoft.com/office/officeart/2008/layout/HorizontalMultiLevelHierarchy"/>
    <dgm:cxn modelId="{DE3AE865-D902-4BF7-8FDA-1EA4B62A096F}" type="presOf" srcId="{D07F948F-7235-4B6C-8237-10921BFBC26D}" destId="{638ACCC0-864B-4965-B820-52F5E3E46530}" srcOrd="0" destOrd="0" presId="urn:microsoft.com/office/officeart/2008/layout/HorizontalMultiLevelHierarchy"/>
    <dgm:cxn modelId="{66500F67-ADA1-4296-8457-35DD2729F85A}" type="presOf" srcId="{A8004D20-DF9C-443D-8A1B-A98C5E2BB209}" destId="{B86B5F64-AEE1-4F9C-BFE4-865855B55004}" srcOrd="0" destOrd="0" presId="urn:microsoft.com/office/officeart/2008/layout/HorizontalMultiLevelHierarchy"/>
    <dgm:cxn modelId="{B22B5267-D5B1-4827-BC39-1B2085EB32C5}" type="presOf" srcId="{B895D4EA-CE12-411D-ABA7-3A770C16ADB2}" destId="{C1311A4A-24A0-487D-83F6-FD3A12FF4D79}" srcOrd="1" destOrd="0" presId="urn:microsoft.com/office/officeart/2008/layout/HorizontalMultiLevelHierarchy"/>
    <dgm:cxn modelId="{01BD6A4B-57C3-4F19-8C7C-C45B7248689C}" type="presOf" srcId="{D7BC4C30-A6E5-42AE-8719-7C8090678601}" destId="{6608C94F-E020-4E83-A61A-667676FB099D}" srcOrd="1" destOrd="0" presId="urn:microsoft.com/office/officeart/2008/layout/HorizontalMultiLevelHierarchy"/>
    <dgm:cxn modelId="{63BA8752-CE6E-456A-B7B6-55F2E06C8F4B}" type="presOf" srcId="{3037374E-C117-4B28-8230-FE831BF577A6}" destId="{83B8D00A-62A1-4D91-AD09-6CA5983064BD}" srcOrd="0" destOrd="0" presId="urn:microsoft.com/office/officeart/2008/layout/HorizontalMultiLevelHierarchy"/>
    <dgm:cxn modelId="{2CE75674-DAB5-4AB3-A2EE-43EB07F40A9B}" type="presOf" srcId="{67666CA7-7E0D-4F9B-9C8E-558BB181A020}" destId="{E6F4C418-440F-431E-A32E-285AE4906D37}" srcOrd="0" destOrd="0" presId="urn:microsoft.com/office/officeart/2008/layout/HorizontalMultiLevelHierarchy"/>
    <dgm:cxn modelId="{43178E77-DF44-4A49-BC03-BA6BF7DFBBB6}" type="presOf" srcId="{EE021D16-6D64-4607-9F54-972E08164D13}" destId="{4BE3919E-065C-4C32-9F03-474B7D204D93}" srcOrd="0" destOrd="0" presId="urn:microsoft.com/office/officeart/2008/layout/HorizontalMultiLevelHierarchy"/>
    <dgm:cxn modelId="{A5345B58-26CB-4755-8736-0989073FDEDA}" type="presOf" srcId="{D7BC4C30-A6E5-42AE-8719-7C8090678601}" destId="{ED91EF6D-54D9-4EE3-871B-182BF3885209}" srcOrd="0" destOrd="0" presId="urn:microsoft.com/office/officeart/2008/layout/HorizontalMultiLevelHierarchy"/>
    <dgm:cxn modelId="{380FB87C-3FAD-4CEB-8FA9-A01D05B0F736}" srcId="{43BC0914-0F80-44CE-B51C-8748157B9273}" destId="{61783CE5-DA30-4245-AB62-A79D0D9205AA}" srcOrd="0" destOrd="0" parTransId="{BA619C0F-7344-4C08-B2C8-C75739058E42}" sibTransId="{F428B32A-BB37-46AC-9D5A-CFB01E718A7B}"/>
    <dgm:cxn modelId="{6B73CC7D-79F2-4D72-BEB1-EE91A160F157}" type="presOf" srcId="{BA619C0F-7344-4C08-B2C8-C75739058E42}" destId="{66108DED-61E0-43CC-B3D3-762F1F8859F7}" srcOrd="0" destOrd="0" presId="urn:microsoft.com/office/officeart/2008/layout/HorizontalMultiLevelHierarchy"/>
    <dgm:cxn modelId="{ACC0E58F-5E23-4F81-A444-E6CB837E5063}" type="presOf" srcId="{EDF72FAD-E17A-46F7-B68C-61430C854B1C}" destId="{71763160-DC18-4B6D-B13A-190009FE62EA}" srcOrd="0" destOrd="0" presId="urn:microsoft.com/office/officeart/2008/layout/HorizontalMultiLevelHierarchy"/>
    <dgm:cxn modelId="{59C95391-D3C7-4753-8672-0942145454F6}" type="presOf" srcId="{D9A37BD5-3204-4B68-B4F3-1949D23A2B10}" destId="{780B8880-B25C-40D9-B652-8AB3A0E41920}" srcOrd="1" destOrd="0" presId="urn:microsoft.com/office/officeart/2008/layout/HorizontalMultiLevelHierarchy"/>
    <dgm:cxn modelId="{F3638397-B8DB-41C6-A8D4-8C8C714DF89E}" srcId="{3037374E-C117-4B28-8230-FE831BF577A6}" destId="{D07F948F-7235-4B6C-8237-10921BFBC26D}" srcOrd="0" destOrd="0" parTransId="{D9A37BD5-3204-4B68-B4F3-1949D23A2B10}" sibTransId="{D6ED40D8-D9B0-4590-B128-D0387ACD1123}"/>
    <dgm:cxn modelId="{D3F08B98-7B05-40FC-AF59-E40518D82990}" type="presOf" srcId="{BA619C0F-7344-4C08-B2C8-C75739058E42}" destId="{B07B783C-4C08-4B02-AD40-6C478E09ADB4}" srcOrd="1" destOrd="0" presId="urn:microsoft.com/office/officeart/2008/layout/HorizontalMultiLevelHierarchy"/>
    <dgm:cxn modelId="{D61097A4-B450-43B9-AF45-3517732F657C}" srcId="{67666CA7-7E0D-4F9B-9C8E-558BB181A020}" destId="{EDF72FAD-E17A-46F7-B68C-61430C854B1C}" srcOrd="1" destOrd="0" parTransId="{A8004D20-DF9C-443D-8A1B-A98C5E2BB209}" sibTransId="{C6083F71-E819-4BA1-9617-31B9A88A609A}"/>
    <dgm:cxn modelId="{D462A6A6-9AEB-4E69-B4E5-2D58008BA94A}" type="presOf" srcId="{61783CE5-DA30-4245-AB62-A79D0D9205AA}" destId="{5164817D-319C-497D-B81F-ECF7C844DD17}" srcOrd="0" destOrd="0" presId="urn:microsoft.com/office/officeart/2008/layout/HorizontalMultiLevelHierarchy"/>
    <dgm:cxn modelId="{E98555AD-93EA-47DA-A3F1-9FDA60C87D36}" srcId="{F9D83133-0A8A-4A58-9200-3B8552D1547C}" destId="{E81C663F-450E-4277-890A-4D6CB70C63FA}" srcOrd="0" destOrd="0" parTransId="{779F411A-A000-4A73-BBE9-7A76CF5AE9EE}" sibTransId="{BF8B94C2-6929-4D4F-94DC-7EFF213F585B}"/>
    <dgm:cxn modelId="{AB20D5C4-F042-4D02-B6D1-2F6D9BE8510F}" type="presOf" srcId="{D5A0DFC2-8451-4A85-9199-C362128610D3}" destId="{D6922DB0-EF08-4821-9D00-D0BBA8993685}" srcOrd="0" destOrd="0" presId="urn:microsoft.com/office/officeart/2008/layout/HorizontalMultiLevelHierarchy"/>
    <dgm:cxn modelId="{3E47A1CA-89E7-4EF5-AD2F-DE5A7BB26B0E}" type="presOf" srcId="{D5A0DFC2-8451-4A85-9199-C362128610D3}" destId="{810931E6-F5B6-4FDA-9027-3FFB2F42D3A3}" srcOrd="1" destOrd="0" presId="urn:microsoft.com/office/officeart/2008/layout/HorizontalMultiLevelHierarchy"/>
    <dgm:cxn modelId="{4D2724D4-0907-4973-92A0-92A42ADA7ABE}" srcId="{67666CA7-7E0D-4F9B-9C8E-558BB181A020}" destId="{CA32E20C-53DE-4EDB-BD16-7AD208FC56C5}" srcOrd="0" destOrd="0" parTransId="{D7BC4C30-A6E5-42AE-8719-7C8090678601}" sibTransId="{F112F151-7BF2-4833-8F5B-69B04E90605F}"/>
    <dgm:cxn modelId="{665BDDD9-006A-4A07-A139-496BF1BFA1D2}" srcId="{E81C663F-450E-4277-890A-4D6CB70C63FA}" destId="{67666CA7-7E0D-4F9B-9C8E-558BB181A020}" srcOrd="1" destOrd="0" parTransId="{B895D4EA-CE12-411D-ABA7-3A770C16ADB2}" sibTransId="{D45DBF21-018D-4414-8A1B-0F100227F65A}"/>
    <dgm:cxn modelId="{55512EDC-7D54-4B5B-9FF2-F5365BB16D4A}" type="presOf" srcId="{F9D83133-0A8A-4A58-9200-3B8552D1547C}" destId="{8B3B0BF0-B38D-4809-8862-F2831FE7579E}" srcOrd="0" destOrd="0" presId="urn:microsoft.com/office/officeart/2008/layout/HorizontalMultiLevelHierarchy"/>
    <dgm:cxn modelId="{58DCE3DE-B949-4DAA-80BB-FAAFFFC06D43}" srcId="{CA32E20C-53DE-4EDB-BD16-7AD208FC56C5}" destId="{2F675626-6CE5-49AB-9159-ACEBFFA52BAE}" srcOrd="0" destOrd="0" parTransId="{EE021D16-6D64-4607-9F54-972E08164D13}" sibTransId="{83C684DC-EC7B-4C02-A587-CB2FDD08DB03}"/>
    <dgm:cxn modelId="{F63F5ADF-6ED0-478E-956C-9CDA33291FFF}" type="presOf" srcId="{E81C663F-450E-4277-890A-4D6CB70C63FA}" destId="{771FD4C5-C2AF-44B8-9392-7FF47E58495B}" srcOrd="0" destOrd="0" presId="urn:microsoft.com/office/officeart/2008/layout/HorizontalMultiLevelHierarchy"/>
    <dgm:cxn modelId="{2F1656EE-E76F-4EB9-981D-C26A938FDBA9}" srcId="{3037374E-C117-4B28-8230-FE831BF577A6}" destId="{43BC0914-0F80-44CE-B51C-8748157B9273}" srcOrd="1" destOrd="0" parTransId="{D5A0DFC2-8451-4A85-9199-C362128610D3}" sibTransId="{AED459E4-8C4D-437A-A1F3-C8B77B62A34A}"/>
    <dgm:cxn modelId="{5EB565F9-E22E-4507-B3B6-E402801EBB08}" srcId="{E81C663F-450E-4277-890A-4D6CB70C63FA}" destId="{3037374E-C117-4B28-8230-FE831BF577A6}" srcOrd="0" destOrd="0" parTransId="{0424E1A1-5823-42C9-885A-85B32281207A}" sibTransId="{33852ED9-EED7-4D4A-AD4D-81DA9028726A}"/>
    <dgm:cxn modelId="{F326F590-DBF4-4356-B494-D2A3C1C05DFE}" type="presParOf" srcId="{8B3B0BF0-B38D-4809-8862-F2831FE7579E}" destId="{092C056A-7968-42C4-8CE1-81DF8EEBACE4}" srcOrd="0" destOrd="0" presId="urn:microsoft.com/office/officeart/2008/layout/HorizontalMultiLevelHierarchy"/>
    <dgm:cxn modelId="{776439DE-09F6-46E0-8630-F380A1F38DA2}" type="presParOf" srcId="{092C056A-7968-42C4-8CE1-81DF8EEBACE4}" destId="{771FD4C5-C2AF-44B8-9392-7FF47E58495B}" srcOrd="0" destOrd="0" presId="urn:microsoft.com/office/officeart/2008/layout/HorizontalMultiLevelHierarchy"/>
    <dgm:cxn modelId="{1295B3D5-A08E-4074-B6C7-7A05E531040A}" type="presParOf" srcId="{092C056A-7968-42C4-8CE1-81DF8EEBACE4}" destId="{6B1A6672-47FA-4341-8E80-85DAB1DF2838}" srcOrd="1" destOrd="0" presId="urn:microsoft.com/office/officeart/2008/layout/HorizontalMultiLevelHierarchy"/>
    <dgm:cxn modelId="{D5FA612F-95B1-453F-9E07-EE14F317B18C}" type="presParOf" srcId="{6B1A6672-47FA-4341-8E80-85DAB1DF2838}" destId="{EDC41E59-3CCA-499F-8251-9611316E35CE}" srcOrd="0" destOrd="0" presId="urn:microsoft.com/office/officeart/2008/layout/HorizontalMultiLevelHierarchy"/>
    <dgm:cxn modelId="{8D678EA2-8C3E-4C62-92A7-90EB8DD517E8}" type="presParOf" srcId="{EDC41E59-3CCA-499F-8251-9611316E35CE}" destId="{2BC9161B-ED37-4779-B375-DA507483CADA}" srcOrd="0" destOrd="0" presId="urn:microsoft.com/office/officeart/2008/layout/HorizontalMultiLevelHierarchy"/>
    <dgm:cxn modelId="{8636859F-2C32-42BE-97FF-627B91426BC4}" type="presParOf" srcId="{6B1A6672-47FA-4341-8E80-85DAB1DF2838}" destId="{6F9AA94F-170B-4B21-A8E6-3EC0B7FBEDE6}" srcOrd="1" destOrd="0" presId="urn:microsoft.com/office/officeart/2008/layout/HorizontalMultiLevelHierarchy"/>
    <dgm:cxn modelId="{687892F6-AC1D-4514-9ACD-474543852466}" type="presParOf" srcId="{6F9AA94F-170B-4B21-A8E6-3EC0B7FBEDE6}" destId="{83B8D00A-62A1-4D91-AD09-6CA5983064BD}" srcOrd="0" destOrd="0" presId="urn:microsoft.com/office/officeart/2008/layout/HorizontalMultiLevelHierarchy"/>
    <dgm:cxn modelId="{DE56B40A-2CC9-4915-A6CF-F6DDE25490FB}" type="presParOf" srcId="{6F9AA94F-170B-4B21-A8E6-3EC0B7FBEDE6}" destId="{294D4CB5-CD89-466B-BE17-88B90F5AE95D}" srcOrd="1" destOrd="0" presId="urn:microsoft.com/office/officeart/2008/layout/HorizontalMultiLevelHierarchy"/>
    <dgm:cxn modelId="{D1CF46F2-C77B-4739-9C30-F1E697E42107}" type="presParOf" srcId="{294D4CB5-CD89-466B-BE17-88B90F5AE95D}" destId="{6F633783-A07B-4322-9225-7F9A78472684}" srcOrd="0" destOrd="0" presId="urn:microsoft.com/office/officeart/2008/layout/HorizontalMultiLevelHierarchy"/>
    <dgm:cxn modelId="{A3967FF9-B8A6-4C50-9499-4EDB06C6B498}" type="presParOf" srcId="{6F633783-A07B-4322-9225-7F9A78472684}" destId="{780B8880-B25C-40D9-B652-8AB3A0E41920}" srcOrd="0" destOrd="0" presId="urn:microsoft.com/office/officeart/2008/layout/HorizontalMultiLevelHierarchy"/>
    <dgm:cxn modelId="{D602149D-92B8-46AB-8B63-BD72E72CB799}" type="presParOf" srcId="{294D4CB5-CD89-466B-BE17-88B90F5AE95D}" destId="{39217DB3-6811-46E9-92DD-397967F96569}" srcOrd="1" destOrd="0" presId="urn:microsoft.com/office/officeart/2008/layout/HorizontalMultiLevelHierarchy"/>
    <dgm:cxn modelId="{C5FB93D6-A44D-4890-9D6B-FF7FB41D81A7}" type="presParOf" srcId="{39217DB3-6811-46E9-92DD-397967F96569}" destId="{638ACCC0-864B-4965-B820-52F5E3E46530}" srcOrd="0" destOrd="0" presId="urn:microsoft.com/office/officeart/2008/layout/HorizontalMultiLevelHierarchy"/>
    <dgm:cxn modelId="{E1745235-1DE4-4CAC-A865-154B0334D37E}" type="presParOf" srcId="{39217DB3-6811-46E9-92DD-397967F96569}" destId="{59A54844-1C6F-4060-B2D5-9F3628A417C6}" srcOrd="1" destOrd="0" presId="urn:microsoft.com/office/officeart/2008/layout/HorizontalMultiLevelHierarchy"/>
    <dgm:cxn modelId="{C0553634-B117-44C8-B7F0-239A4779BBF7}" type="presParOf" srcId="{294D4CB5-CD89-466B-BE17-88B90F5AE95D}" destId="{D6922DB0-EF08-4821-9D00-D0BBA8993685}" srcOrd="2" destOrd="0" presId="urn:microsoft.com/office/officeart/2008/layout/HorizontalMultiLevelHierarchy"/>
    <dgm:cxn modelId="{7F2FCD19-7801-49EB-8E21-E36941F73401}" type="presParOf" srcId="{D6922DB0-EF08-4821-9D00-D0BBA8993685}" destId="{810931E6-F5B6-4FDA-9027-3FFB2F42D3A3}" srcOrd="0" destOrd="0" presId="urn:microsoft.com/office/officeart/2008/layout/HorizontalMultiLevelHierarchy"/>
    <dgm:cxn modelId="{D2058237-6008-4736-B4EB-D120B3708934}" type="presParOf" srcId="{294D4CB5-CD89-466B-BE17-88B90F5AE95D}" destId="{A3896147-4DE2-4517-96EB-46F212673944}" srcOrd="3" destOrd="0" presId="urn:microsoft.com/office/officeart/2008/layout/HorizontalMultiLevelHierarchy"/>
    <dgm:cxn modelId="{813E2024-EBC8-4282-AE37-AC763CCB0161}" type="presParOf" srcId="{A3896147-4DE2-4517-96EB-46F212673944}" destId="{406A56B4-897E-4C05-A10F-72F89C1B1DD1}" srcOrd="0" destOrd="0" presId="urn:microsoft.com/office/officeart/2008/layout/HorizontalMultiLevelHierarchy"/>
    <dgm:cxn modelId="{9C12C416-9099-44D2-B512-2784E72D30E3}" type="presParOf" srcId="{A3896147-4DE2-4517-96EB-46F212673944}" destId="{94D53D2D-321B-4FAD-8B14-FB591DDD6FC4}" srcOrd="1" destOrd="0" presId="urn:microsoft.com/office/officeart/2008/layout/HorizontalMultiLevelHierarchy"/>
    <dgm:cxn modelId="{8428987B-F117-4CC8-8540-527F9C194D8C}" type="presParOf" srcId="{94D53D2D-321B-4FAD-8B14-FB591DDD6FC4}" destId="{66108DED-61E0-43CC-B3D3-762F1F8859F7}" srcOrd="0" destOrd="0" presId="urn:microsoft.com/office/officeart/2008/layout/HorizontalMultiLevelHierarchy"/>
    <dgm:cxn modelId="{72C7F8BA-60A4-4835-BEAC-FAF4F461FBC8}" type="presParOf" srcId="{66108DED-61E0-43CC-B3D3-762F1F8859F7}" destId="{B07B783C-4C08-4B02-AD40-6C478E09ADB4}" srcOrd="0" destOrd="0" presId="urn:microsoft.com/office/officeart/2008/layout/HorizontalMultiLevelHierarchy"/>
    <dgm:cxn modelId="{78FFF08B-8F34-4649-B794-7013E91E9107}" type="presParOf" srcId="{94D53D2D-321B-4FAD-8B14-FB591DDD6FC4}" destId="{6BAEF94E-7B05-4343-A3C1-4037E1842C4B}" srcOrd="1" destOrd="0" presId="urn:microsoft.com/office/officeart/2008/layout/HorizontalMultiLevelHierarchy"/>
    <dgm:cxn modelId="{55B1C9A5-6985-4E4B-8554-C43D24A1782E}" type="presParOf" srcId="{6BAEF94E-7B05-4343-A3C1-4037E1842C4B}" destId="{5164817D-319C-497D-B81F-ECF7C844DD17}" srcOrd="0" destOrd="0" presId="urn:microsoft.com/office/officeart/2008/layout/HorizontalMultiLevelHierarchy"/>
    <dgm:cxn modelId="{071F770A-D2B8-4E58-8C4C-B1B28DA9FD8F}" type="presParOf" srcId="{6BAEF94E-7B05-4343-A3C1-4037E1842C4B}" destId="{2D2A2588-69A2-446A-9A4D-34A381D30BE3}" srcOrd="1" destOrd="0" presId="urn:microsoft.com/office/officeart/2008/layout/HorizontalMultiLevelHierarchy"/>
    <dgm:cxn modelId="{DA0E6A1C-2E46-4FD8-911C-9E6AC97C5897}" type="presParOf" srcId="{6B1A6672-47FA-4341-8E80-85DAB1DF2838}" destId="{D918B929-D87B-460A-BB1B-3AA6A52EB458}" srcOrd="2" destOrd="0" presId="urn:microsoft.com/office/officeart/2008/layout/HorizontalMultiLevelHierarchy"/>
    <dgm:cxn modelId="{E69774A0-425F-4FE7-A1F8-5D5B34F3DE96}" type="presParOf" srcId="{D918B929-D87B-460A-BB1B-3AA6A52EB458}" destId="{C1311A4A-24A0-487D-83F6-FD3A12FF4D79}" srcOrd="0" destOrd="0" presId="urn:microsoft.com/office/officeart/2008/layout/HorizontalMultiLevelHierarchy"/>
    <dgm:cxn modelId="{5A03E675-F588-4049-828F-71A6EAE2BAA8}" type="presParOf" srcId="{6B1A6672-47FA-4341-8E80-85DAB1DF2838}" destId="{3E43DF98-2D97-4357-A736-371DA31611D5}" srcOrd="3" destOrd="0" presId="urn:microsoft.com/office/officeart/2008/layout/HorizontalMultiLevelHierarchy"/>
    <dgm:cxn modelId="{6BB21A3E-B06F-4064-AA9C-D842FB8A2F5C}" type="presParOf" srcId="{3E43DF98-2D97-4357-A736-371DA31611D5}" destId="{E6F4C418-440F-431E-A32E-285AE4906D37}" srcOrd="0" destOrd="0" presId="urn:microsoft.com/office/officeart/2008/layout/HorizontalMultiLevelHierarchy"/>
    <dgm:cxn modelId="{5A4A4A37-2D32-480C-B6F5-9444002E058A}" type="presParOf" srcId="{3E43DF98-2D97-4357-A736-371DA31611D5}" destId="{DEA79629-51C5-4A7B-AC23-82E9283C397D}" srcOrd="1" destOrd="0" presId="urn:microsoft.com/office/officeart/2008/layout/HorizontalMultiLevelHierarchy"/>
    <dgm:cxn modelId="{F9B07F89-CF93-4B27-84A4-4E2DF6780ED5}" type="presParOf" srcId="{DEA79629-51C5-4A7B-AC23-82E9283C397D}" destId="{ED91EF6D-54D9-4EE3-871B-182BF3885209}" srcOrd="0" destOrd="0" presId="urn:microsoft.com/office/officeart/2008/layout/HorizontalMultiLevelHierarchy"/>
    <dgm:cxn modelId="{CB40FE29-DBAF-41CF-8041-2E840EFBC658}" type="presParOf" srcId="{ED91EF6D-54D9-4EE3-871B-182BF3885209}" destId="{6608C94F-E020-4E83-A61A-667676FB099D}" srcOrd="0" destOrd="0" presId="urn:microsoft.com/office/officeart/2008/layout/HorizontalMultiLevelHierarchy"/>
    <dgm:cxn modelId="{60CC4B5D-B2F1-4FE2-A282-6F537D0AADCA}" type="presParOf" srcId="{DEA79629-51C5-4A7B-AC23-82E9283C397D}" destId="{7A5561F5-BE11-4842-9E63-50A554C513F2}" srcOrd="1" destOrd="0" presId="urn:microsoft.com/office/officeart/2008/layout/HorizontalMultiLevelHierarchy"/>
    <dgm:cxn modelId="{98AEDF3F-00B8-4131-8C19-7D224681F270}" type="presParOf" srcId="{7A5561F5-BE11-4842-9E63-50A554C513F2}" destId="{D5D3BE23-8704-4B63-932B-7AD1263C0668}" srcOrd="0" destOrd="0" presId="urn:microsoft.com/office/officeart/2008/layout/HorizontalMultiLevelHierarchy"/>
    <dgm:cxn modelId="{CD99E763-DE05-4940-87BB-7542769040FC}" type="presParOf" srcId="{7A5561F5-BE11-4842-9E63-50A554C513F2}" destId="{4AC3994D-5E8A-4242-804E-EFB8676D52A1}" srcOrd="1" destOrd="0" presId="urn:microsoft.com/office/officeart/2008/layout/HorizontalMultiLevelHierarchy"/>
    <dgm:cxn modelId="{6BDD37EF-E823-483A-A95C-26CAB38B4B9A}" type="presParOf" srcId="{4AC3994D-5E8A-4242-804E-EFB8676D52A1}" destId="{4BE3919E-065C-4C32-9F03-474B7D204D93}" srcOrd="0" destOrd="0" presId="urn:microsoft.com/office/officeart/2008/layout/HorizontalMultiLevelHierarchy"/>
    <dgm:cxn modelId="{43AE4A5D-76C8-4F41-9CE7-6ECEEF1BF108}" type="presParOf" srcId="{4BE3919E-065C-4C32-9F03-474B7D204D93}" destId="{676DE00C-CC31-4B6B-8056-AB5366F1E813}" srcOrd="0" destOrd="0" presId="urn:microsoft.com/office/officeart/2008/layout/HorizontalMultiLevelHierarchy"/>
    <dgm:cxn modelId="{2F525A51-A51A-47DE-9973-832BDD5BA0C0}" type="presParOf" srcId="{4AC3994D-5E8A-4242-804E-EFB8676D52A1}" destId="{44845988-F2AB-44B8-9DBF-6F9E8D5C95BE}" srcOrd="1" destOrd="0" presId="urn:microsoft.com/office/officeart/2008/layout/HorizontalMultiLevelHierarchy"/>
    <dgm:cxn modelId="{101D8463-2866-41CC-A8AE-0D87E5F9982C}" type="presParOf" srcId="{44845988-F2AB-44B8-9DBF-6F9E8D5C95BE}" destId="{219B5253-1C09-4F1C-90B2-B668BE7E19D1}" srcOrd="0" destOrd="0" presId="urn:microsoft.com/office/officeart/2008/layout/HorizontalMultiLevelHierarchy"/>
    <dgm:cxn modelId="{EBF266D6-F5A3-4333-A35E-1A23D14E2DFA}" type="presParOf" srcId="{44845988-F2AB-44B8-9DBF-6F9E8D5C95BE}" destId="{4F161DAF-14C0-45D3-A2CE-2BC17AA1F67D}" srcOrd="1" destOrd="0" presId="urn:microsoft.com/office/officeart/2008/layout/HorizontalMultiLevelHierarchy"/>
    <dgm:cxn modelId="{DC77C44F-B66B-43B1-851A-9CB0DD5B3325}" type="presParOf" srcId="{DEA79629-51C5-4A7B-AC23-82E9283C397D}" destId="{B86B5F64-AEE1-4F9C-BFE4-865855B55004}" srcOrd="2" destOrd="0" presId="urn:microsoft.com/office/officeart/2008/layout/HorizontalMultiLevelHierarchy"/>
    <dgm:cxn modelId="{C345F177-454A-421B-B809-6581CF523DB4}" type="presParOf" srcId="{B86B5F64-AEE1-4F9C-BFE4-865855B55004}" destId="{EC857D69-4C82-456A-88BF-9465BDBA954E}" srcOrd="0" destOrd="0" presId="urn:microsoft.com/office/officeart/2008/layout/HorizontalMultiLevelHierarchy"/>
    <dgm:cxn modelId="{0A7B8818-AE84-4BD6-B62A-D8F1C9205482}" type="presParOf" srcId="{DEA79629-51C5-4A7B-AC23-82E9283C397D}" destId="{A1F6155A-6953-4D2B-A064-2326EFA9FA0A}" srcOrd="3" destOrd="0" presId="urn:microsoft.com/office/officeart/2008/layout/HorizontalMultiLevelHierarchy"/>
    <dgm:cxn modelId="{DBA9F326-8DAF-4DAD-B8F7-A3DE74873089}" type="presParOf" srcId="{A1F6155A-6953-4D2B-A064-2326EFA9FA0A}" destId="{71763160-DC18-4B6D-B13A-190009FE62EA}" srcOrd="0" destOrd="0" presId="urn:microsoft.com/office/officeart/2008/layout/HorizontalMultiLevelHierarchy"/>
    <dgm:cxn modelId="{92E92FED-A59A-474B-AD31-20AF1E239C72}" type="presParOf" srcId="{A1F6155A-6953-4D2B-A064-2326EFA9FA0A}" destId="{14BB7C13-4E67-457F-84A9-A7B8B8404C8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B5F64-AEE1-4F9C-BFE4-865855B55004}">
      <dsp:nvSpPr>
        <dsp:cNvPr id="0" name=""/>
        <dsp:cNvSpPr/>
      </dsp:nvSpPr>
      <dsp:spPr>
        <a:xfrm>
          <a:off x="3132674" y="3502355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396511"/>
              </a:lnTo>
              <a:lnTo>
                <a:pt x="416178" y="3965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392" y="3686240"/>
        <a:ext cx="28741" cy="28741"/>
      </dsp:txXfrm>
    </dsp:sp>
    <dsp:sp modelId="{4BE3919E-065C-4C32-9F03-474B7D204D93}">
      <dsp:nvSpPr>
        <dsp:cNvPr id="0" name=""/>
        <dsp:cNvSpPr/>
      </dsp:nvSpPr>
      <dsp:spPr>
        <a:xfrm>
          <a:off x="5629743" y="3060124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7428" y="3095440"/>
        <a:ext cx="20808" cy="20808"/>
      </dsp:txXfrm>
    </dsp:sp>
    <dsp:sp modelId="{ED91EF6D-54D9-4EE3-871B-182BF3885209}">
      <dsp:nvSpPr>
        <dsp:cNvPr id="0" name=""/>
        <dsp:cNvSpPr/>
      </dsp:nvSpPr>
      <dsp:spPr>
        <a:xfrm>
          <a:off x="3132674" y="3105844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396511"/>
              </a:moveTo>
              <a:lnTo>
                <a:pt x="208089" y="396511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392" y="3289729"/>
        <a:ext cx="28741" cy="28741"/>
      </dsp:txXfrm>
    </dsp:sp>
    <dsp:sp modelId="{D918B929-D87B-460A-BB1B-3AA6A52EB458}">
      <dsp:nvSpPr>
        <dsp:cNvPr id="0" name=""/>
        <dsp:cNvSpPr/>
      </dsp:nvSpPr>
      <dsp:spPr>
        <a:xfrm>
          <a:off x="635605" y="2709333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793022"/>
              </a:lnTo>
              <a:lnTo>
                <a:pt x="416178" y="7930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304" y="3083454"/>
        <a:ext cx="44779" cy="44779"/>
      </dsp:txXfrm>
    </dsp:sp>
    <dsp:sp modelId="{66108DED-61E0-43CC-B3D3-762F1F8859F7}">
      <dsp:nvSpPr>
        <dsp:cNvPr id="0" name=""/>
        <dsp:cNvSpPr/>
      </dsp:nvSpPr>
      <dsp:spPr>
        <a:xfrm>
          <a:off x="5629743" y="2267102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7428" y="2302417"/>
        <a:ext cx="20808" cy="20808"/>
      </dsp:txXfrm>
    </dsp:sp>
    <dsp:sp modelId="{D6922DB0-EF08-4821-9D00-D0BBA8993685}">
      <dsp:nvSpPr>
        <dsp:cNvPr id="0" name=""/>
        <dsp:cNvSpPr/>
      </dsp:nvSpPr>
      <dsp:spPr>
        <a:xfrm>
          <a:off x="3132674" y="1916311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396511"/>
              </a:lnTo>
              <a:lnTo>
                <a:pt x="416178" y="3965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392" y="2100196"/>
        <a:ext cx="28741" cy="28741"/>
      </dsp:txXfrm>
    </dsp:sp>
    <dsp:sp modelId="{6F633783-A07B-4322-9225-7F9A78472684}">
      <dsp:nvSpPr>
        <dsp:cNvPr id="0" name=""/>
        <dsp:cNvSpPr/>
      </dsp:nvSpPr>
      <dsp:spPr>
        <a:xfrm>
          <a:off x="3132674" y="1519799"/>
          <a:ext cx="416178" cy="396511"/>
        </a:xfrm>
        <a:custGeom>
          <a:avLst/>
          <a:gdLst/>
          <a:ahLst/>
          <a:cxnLst/>
          <a:rect l="0" t="0" r="0" b="0"/>
          <a:pathLst>
            <a:path>
              <a:moveTo>
                <a:pt x="0" y="396511"/>
              </a:moveTo>
              <a:lnTo>
                <a:pt x="208089" y="396511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392" y="1703684"/>
        <a:ext cx="28741" cy="28741"/>
      </dsp:txXfrm>
    </dsp:sp>
    <dsp:sp modelId="{EDC41E59-3CCA-499F-8251-9611316E35CE}">
      <dsp:nvSpPr>
        <dsp:cNvPr id="0" name=""/>
        <dsp:cNvSpPr/>
      </dsp:nvSpPr>
      <dsp:spPr>
        <a:xfrm>
          <a:off x="635605" y="1916311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793022"/>
              </a:moveTo>
              <a:lnTo>
                <a:pt x="208089" y="793022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304" y="2290432"/>
        <a:ext cx="44779" cy="44779"/>
      </dsp:txXfrm>
    </dsp:sp>
    <dsp:sp modelId="{771FD4C5-C2AF-44B8-9392-7FF47E58495B}">
      <dsp:nvSpPr>
        <dsp:cNvPr id="0" name=""/>
        <dsp:cNvSpPr/>
      </dsp:nvSpPr>
      <dsp:spPr>
        <a:xfrm rot="16200000">
          <a:off x="-1351124" y="2392124"/>
          <a:ext cx="3339041" cy="6344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to set an adequate ticket price that will increase revenue to cover the increased operating cost of $1,540,000 for the new season that going to start this year?</a:t>
          </a:r>
        </a:p>
      </dsp:txBody>
      <dsp:txXfrm>
        <a:off x="-1351124" y="2392124"/>
        <a:ext cx="3339041" cy="634417"/>
      </dsp:txXfrm>
    </dsp:sp>
    <dsp:sp modelId="{83B8D00A-62A1-4D91-AD09-6CA5983064BD}">
      <dsp:nvSpPr>
        <dsp:cNvPr id="0" name=""/>
        <dsp:cNvSpPr/>
      </dsp:nvSpPr>
      <dsp:spPr>
        <a:xfrm>
          <a:off x="1051783" y="1599102"/>
          <a:ext cx="2080890" cy="6344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cost</a:t>
          </a:r>
        </a:p>
      </dsp:txBody>
      <dsp:txXfrm>
        <a:off x="1051783" y="1599102"/>
        <a:ext cx="2080890" cy="634417"/>
      </dsp:txXfrm>
    </dsp:sp>
    <dsp:sp modelId="{638ACCC0-864B-4965-B820-52F5E3E46530}">
      <dsp:nvSpPr>
        <dsp:cNvPr id="0" name=""/>
        <dsp:cNvSpPr/>
      </dsp:nvSpPr>
      <dsp:spPr>
        <a:xfrm>
          <a:off x="3548852" y="1202590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 Cost: HR</a:t>
          </a:r>
        </a:p>
      </dsp:txBody>
      <dsp:txXfrm>
        <a:off x="3548852" y="1202590"/>
        <a:ext cx="2080890" cy="634417"/>
      </dsp:txXfrm>
    </dsp:sp>
    <dsp:sp modelId="{406A56B4-897E-4C05-A10F-72F89C1B1DD1}">
      <dsp:nvSpPr>
        <dsp:cNvPr id="0" name=""/>
        <dsp:cNvSpPr/>
      </dsp:nvSpPr>
      <dsp:spPr>
        <a:xfrm>
          <a:off x="3548852" y="1995613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 Cast: Equipment Maintenance</a:t>
          </a:r>
        </a:p>
      </dsp:txBody>
      <dsp:txXfrm>
        <a:off x="3548852" y="1995613"/>
        <a:ext cx="2080890" cy="634417"/>
      </dsp:txXfrm>
    </dsp:sp>
    <dsp:sp modelId="{5164817D-319C-497D-B81F-ECF7C844DD17}">
      <dsp:nvSpPr>
        <dsp:cNvPr id="0" name=""/>
        <dsp:cNvSpPr/>
      </dsp:nvSpPr>
      <dsp:spPr>
        <a:xfrm>
          <a:off x="6045921" y="1995613"/>
          <a:ext cx="2080890" cy="6344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Installed additional chair lift</a:t>
          </a:r>
        </a:p>
      </dsp:txBody>
      <dsp:txXfrm>
        <a:off x="6045921" y="1995613"/>
        <a:ext cx="2080890" cy="634417"/>
      </dsp:txXfrm>
    </dsp:sp>
    <dsp:sp modelId="{E6F4C418-440F-431E-A32E-285AE4906D37}">
      <dsp:nvSpPr>
        <dsp:cNvPr id="0" name=""/>
        <dsp:cNvSpPr/>
      </dsp:nvSpPr>
      <dsp:spPr>
        <a:xfrm>
          <a:off x="1051783" y="3185146"/>
          <a:ext cx="2080890" cy="6344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revenue</a:t>
          </a:r>
        </a:p>
      </dsp:txBody>
      <dsp:txXfrm>
        <a:off x="1051783" y="3185146"/>
        <a:ext cx="2080890" cy="634417"/>
      </dsp:txXfrm>
    </dsp:sp>
    <dsp:sp modelId="{D5D3BE23-8704-4B63-932B-7AD1263C0668}">
      <dsp:nvSpPr>
        <dsp:cNvPr id="0" name=""/>
        <dsp:cNvSpPr/>
      </dsp:nvSpPr>
      <dsp:spPr>
        <a:xfrm>
          <a:off x="3548852" y="2788635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ticket</a:t>
          </a:r>
        </a:p>
      </dsp:txBody>
      <dsp:txXfrm>
        <a:off x="3548852" y="2788635"/>
        <a:ext cx="2080890" cy="634417"/>
      </dsp:txXfrm>
    </dsp:sp>
    <dsp:sp modelId="{219B5253-1C09-4F1C-90B2-B668BE7E19D1}">
      <dsp:nvSpPr>
        <dsp:cNvPr id="0" name=""/>
        <dsp:cNvSpPr/>
      </dsp:nvSpPr>
      <dsp:spPr>
        <a:xfrm>
          <a:off x="6045921" y="2788635"/>
          <a:ext cx="2080890" cy="6344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Pricing correctly</a:t>
          </a:r>
        </a:p>
      </dsp:txBody>
      <dsp:txXfrm>
        <a:off x="6045921" y="2788635"/>
        <a:ext cx="2080890" cy="634417"/>
      </dsp:txXfrm>
    </dsp:sp>
    <dsp:sp modelId="{71763160-DC18-4B6D-B13A-190009FE62EA}">
      <dsp:nvSpPr>
        <dsp:cNvPr id="0" name=""/>
        <dsp:cNvSpPr/>
      </dsp:nvSpPr>
      <dsp:spPr>
        <a:xfrm>
          <a:off x="3548852" y="3581658"/>
          <a:ext cx="2080890" cy="634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Store purchase</a:t>
          </a:r>
        </a:p>
      </dsp:txBody>
      <dsp:txXfrm>
        <a:off x="3548852" y="3581658"/>
        <a:ext cx="2080890" cy="634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AE34-8031-4233-F055-2B333CAA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61DE-7625-27C9-EED8-828785EA2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28E2-5DBB-8DA1-6324-5416498A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5176-9FD6-9219-54BE-9C0C294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1CEE-0D89-31A3-9E42-9506A1E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1977-4559-1E3A-BBD3-27DEC4F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9C316-B71F-75A5-808E-4A81C0CDC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8CBD-450C-8436-E618-2C4C7754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9EF2-9578-2F9A-88E3-D06D79F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AB34-1718-A7A6-344B-1E2B98D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957B9-1D44-3B51-46FF-7B4F1D78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0CC27-35E6-FE3A-E798-C2D6D2EA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57BC-B0D9-DB42-AF1B-271EC31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9EE1-C4EE-D404-A11C-9FCAAC29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5623-BB7C-3522-F8AD-FA5D7BE3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DB69-54B3-8E98-F65D-B7F113E7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2039-58A3-3AE5-9E10-029148D6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7F88-3A19-40DC-3329-E7361D1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5B96-313D-C374-2C15-91775AE5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FB18-211B-7D41-C142-31E4153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10B5-13F8-8CD8-E14A-01BBE0F4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7FC8-19E7-E3C8-F84F-90626CA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F1A8-7F22-14C8-3FC9-FBEB47B9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81B9-4F32-EF19-2B37-BA5CAC8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D722-F5C7-6036-A56F-F9E2600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11F0-1EEB-9333-EA1E-1ACE5688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6FBF-7D25-F47E-D50D-0CDFAE84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AAB1-CBEE-96EF-D28E-77F9670A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63E3-3737-F7BC-3027-8F710B3C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B786-1B34-25B4-CE09-D6A45A11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2667-86A4-0C93-172D-D71603DD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D745-1671-FC02-E798-BD18CE5D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A66CE-8E4A-5128-08D8-A80BE394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0AEA-4BE8-1A2D-AB2E-AD9E2C11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1569-B588-F85F-8F34-7B4C4D5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BA7B-E444-129D-D38F-99F20C649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921F5-1568-4502-9962-01258B09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C1EB5-8858-F6C5-A7E2-784D405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7C54-F6A1-E562-FC4D-01ABEA8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3898-4B36-4466-43B2-BD9A779A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B0BED-383D-1DE5-E9C6-277E0348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5545C-3375-DE30-9FF1-EBF496B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A3F3-F5D7-6569-9610-BF5A0573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B27E7-156B-5609-7CC6-3EC718B9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439B-091F-424E-572F-B19C8943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F711D-0788-AD9E-A748-4EE42553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6048-B876-1556-D4E4-E976337C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8797-5565-4F36-2C1A-A510CD4D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639A0-F032-B5A0-073D-5FC35256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AD334-F2C5-FAEE-729F-AC299D93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F961-D0A7-762E-E5BA-FAD7A03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B9C8-8FF0-AF2B-6E08-AA9A0E12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446B-A16A-8625-5FA2-BE4D368B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00671-C997-ABF0-CE6A-ED42A4F2F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9B1C-1981-0964-27C8-126C7A3CB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1B92-ED2C-8B8C-5DB6-BDFADD51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0D0DA-356B-D8A6-E11A-47E301BA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1A73-A41D-67B6-EBA3-1F6C9025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577C9-8322-7003-FBC3-4BC2FA7B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0F8C-253C-2703-FAAD-FFE0BE50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1DA3-CEA5-10ED-B476-D9AB27516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4953-898F-4823-9A66-151A4B99E2D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DD76-8A71-D3FC-D45E-D251DA206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9DF3-A339-C522-0FDA-1EB77771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DB40-4B9C-4689-94CA-373152F7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806296-5704-0C8D-0F3E-10AAC4E63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138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3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Shih</dc:creator>
  <cp:lastModifiedBy>Dee Shih</cp:lastModifiedBy>
  <cp:revision>1</cp:revision>
  <dcterms:created xsi:type="dcterms:W3CDTF">2022-05-06T22:34:22Z</dcterms:created>
  <dcterms:modified xsi:type="dcterms:W3CDTF">2022-05-06T23:01:18Z</dcterms:modified>
</cp:coreProperties>
</file>