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21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884DD-CE95-41AA-A5FB-799928483E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Importance of Hand Hygiene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D9339-F20E-427F-B1B9-C70BE20656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E46E4-18F9-42A9-BE95-8C145B99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Hand Hygiene Compliance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6813A-C203-4F4A-9DE6-F5D121C15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60" indent="0">
              <a:buNone/>
            </a:pPr>
            <a:r>
              <a:rPr lang="en-US" dirty="0"/>
              <a:t>To decrease the </a:t>
            </a:r>
            <a:r>
              <a:rPr lang="en-US" dirty="0" err="1"/>
              <a:t>C.Diff</a:t>
            </a:r>
            <a:r>
              <a:rPr lang="en-US" dirty="0"/>
              <a:t> Infection in Hospital, we need to have high Hand Hygiene Compliance for the Hospital Staffs</a:t>
            </a:r>
          </a:p>
          <a:p>
            <a:pPr>
              <a:buFontTx/>
              <a:buChar char="-"/>
            </a:pPr>
            <a:r>
              <a:rPr lang="en-US" dirty="0"/>
              <a:t>Have staff as secret shopper to observe In Patient Units staff on their Hand Hygiene</a:t>
            </a:r>
          </a:p>
          <a:p>
            <a:pPr>
              <a:buFontTx/>
              <a:buChar char="-"/>
            </a:pPr>
            <a:r>
              <a:rPr lang="en-US" dirty="0"/>
              <a:t>Compare the observations and infection incidents </a:t>
            </a:r>
          </a:p>
        </p:txBody>
      </p:sp>
    </p:spTree>
    <p:extLst>
      <p:ext uri="{BB962C8B-B14F-4D97-AF65-F5344CB8AC3E}">
        <p14:creationId xmlns:p14="http://schemas.microsoft.com/office/powerpoint/2010/main" val="195888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D9BC0-F91F-4703-9CAF-188D3FC0C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84D35-E2E5-430F-A7C3-40BC75925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month, the secret shoppers needs to observe total of 20 – 100 staffs per Inpatient unit</a:t>
            </a:r>
          </a:p>
          <a:p>
            <a:r>
              <a:rPr lang="en-US" dirty="0"/>
              <a:t>They can use paper or </a:t>
            </a:r>
            <a:r>
              <a:rPr lang="en-US" dirty="0" err="1"/>
              <a:t>ipad</a:t>
            </a:r>
            <a:r>
              <a:rPr lang="en-US" dirty="0"/>
              <a:t> to record the observation</a:t>
            </a:r>
          </a:p>
          <a:p>
            <a:r>
              <a:rPr lang="en-US" dirty="0"/>
              <a:t>They will be watching the staffs before they enter the room and exit the room</a:t>
            </a:r>
          </a:p>
          <a:p>
            <a:r>
              <a:rPr lang="en-US" dirty="0"/>
              <a:t>Record the </a:t>
            </a:r>
            <a:r>
              <a:rPr lang="en-US" dirty="0" err="1"/>
              <a:t>C.Diff</a:t>
            </a:r>
            <a:r>
              <a:rPr lang="en-US" dirty="0"/>
              <a:t> infection when there was incident</a:t>
            </a:r>
          </a:p>
          <a:p>
            <a:r>
              <a:rPr lang="en-US" dirty="0"/>
              <a:t>Compare the result of two</a:t>
            </a:r>
          </a:p>
        </p:txBody>
      </p:sp>
    </p:spTree>
    <p:extLst>
      <p:ext uri="{BB962C8B-B14F-4D97-AF65-F5344CB8AC3E}">
        <p14:creationId xmlns:p14="http://schemas.microsoft.com/office/powerpoint/2010/main" val="380362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5B886-2420-465C-923C-574766D63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6E963-B075-47F8-96A3-09AE7B6B1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month with higher infection, the hand hygiene compliance rate is lower</a:t>
            </a:r>
          </a:p>
          <a:p>
            <a:pPr marL="616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54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12</TotalTime>
  <Words>127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Madison</vt:lpstr>
      <vt:lpstr>The Importance of Hand Hygiene</vt:lpstr>
      <vt:lpstr>Project: Hand Hygiene Compliance</vt:lpstr>
      <vt:lpstr>Work Process</vt:lpstr>
      <vt:lpstr>Finding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Importance of Hand Hygiene</dc:title>
  <dc:creator>Dee</dc:creator>
  <cp:lastModifiedBy>Dee</cp:lastModifiedBy>
  <cp:revision>1</cp:revision>
  <dcterms:created xsi:type="dcterms:W3CDTF">2021-07-28T23:51:40Z</dcterms:created>
  <dcterms:modified xsi:type="dcterms:W3CDTF">2021-07-29T00:04:02Z</dcterms:modified>
</cp:coreProperties>
</file>