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D9D4-1494-547B-BCF4-0CE49EC5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DA36F-4F06-4838-ED8E-9A602AFC5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CDAA-B243-DC82-CB78-AE63CB5D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5A0C-5581-4DB1-B2C7-FD399FD4C23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0DCD-3683-91FB-F7C7-ED0AF44B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E6987-CCEB-F587-DE51-0F1031D5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98C-3083-4775-9474-64B33C1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5833-25F7-92C0-C2DE-BE9E1776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FCC00-14D4-CBBB-CA8A-C5C99CDB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DC32-1C1B-2211-0AFE-45D0A40B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5A0C-5581-4DB1-B2C7-FD399FD4C23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E9CD-71A4-EEFE-AA8D-D98B8BEF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0A39-2BBC-D25F-8612-B6DD01BC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98C-3083-4775-9474-64B33C1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7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E2244-3DF0-574D-E6F0-F41734A2E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47946-D9F6-3435-F453-8E70B407F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30CA7-FBF1-3A1E-2F96-F94FC2DA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5A0C-5581-4DB1-B2C7-FD399FD4C23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FF030-F17C-DA20-A0A9-F88C8D4F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18CB-479D-2A3D-A128-7DA8472F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98C-3083-4775-9474-64B33C1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4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200F-A162-27B3-1E63-629930E3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E948-8C4D-30E8-B5A6-5F4B33B0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7CA8-5E11-A6D8-FCDF-21B9762B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5A0C-5581-4DB1-B2C7-FD399FD4C23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954D-1B5F-AE3C-198E-0BAA02B8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734A7-0A20-99DC-E204-16139196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98C-3083-4775-9474-64B33C1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A739-147C-8BAF-F444-CDCD77DE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2B1C4-5C7F-D04B-025A-2D2DA27BC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C8F9-5727-1E68-24E3-5279052E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5A0C-5581-4DB1-B2C7-FD399FD4C23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861B9-08A8-D60D-B3F8-365E588B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BAAF-B0E4-8394-27BE-E4A61B89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98C-3083-4775-9474-64B33C1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81E1-6DEC-C642-6DF5-6BFE8019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2D6D-E68E-D73F-53F3-53763BB39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E7CE3-06B3-96C2-C57D-82A94E91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7DA0D-0DD6-DE7D-B753-7DD72CCB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5A0C-5581-4DB1-B2C7-FD399FD4C23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0761-0390-357E-3AAC-485A9BEB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6CC4A-1619-E9B4-24C2-B1ACE591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98C-3083-4775-9474-64B33C1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1357-5759-AFB7-07FD-F241063F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0DA5F-7E25-C76E-6DF4-6F5A9E465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FB190-5B3C-149B-860B-59779525D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0E9E4-79FC-F354-12B5-FD7D4698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97651-7538-80DF-6FEF-5BE4E5B1D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C83D5-033D-EDC1-5594-37298C3C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5A0C-5581-4DB1-B2C7-FD399FD4C23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A4075-8CB8-B728-3E41-7F030828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EB4A5-8E23-B78C-F545-D8E258DD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98C-3083-4775-9474-64B33C1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1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D1A2-063D-AD68-FAB9-D9941764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6A30E-5B1F-70C6-CF1A-052051CA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5A0C-5581-4DB1-B2C7-FD399FD4C23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5C6D7-B1CE-681F-D621-298C5090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FF70B-5A88-6534-253D-5DF0EEA5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98C-3083-4775-9474-64B33C1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3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A45FC-EE16-BD93-36F8-8DC4F4C6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5A0C-5581-4DB1-B2C7-FD399FD4C23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6127F-6519-56AE-3BEA-E37862D1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52E8E-5D55-D11F-7B42-9D0F5B83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98C-3083-4775-9474-64B33C1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7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E72E-F4FF-67CC-01C9-E3291FD3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D7BB-20DA-6030-EDD8-05088C3E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8D5A8-E078-F4A9-0D3E-42488367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484C6-C745-03F0-AA5B-4AB1565B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5A0C-5581-4DB1-B2C7-FD399FD4C23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DF83-C43A-A2A7-3B0A-9984A9D6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C154C-B34B-1492-7702-E58614A8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98C-3083-4775-9474-64B33C1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BBFB-EEC6-6E0C-0358-EA6F72D4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25532-02E3-387C-0DAF-0C15F24AC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ED42-2748-A2B9-8B18-1C1DBD9FA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E0845-1432-8CD2-A4F5-C685D96D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5A0C-5581-4DB1-B2C7-FD399FD4C23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3EB21-B4CB-0754-E9D6-0AC612D7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F71FC-167C-8157-E594-3614A6A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98C-3083-4775-9474-64B33C1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AA0B0-D52C-DF78-4255-C4089860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C7681-3443-261B-9FA1-33B43A03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1CE0-697A-E87A-D3DA-323E0FA66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5A0C-5581-4DB1-B2C7-FD399FD4C23A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8BE7-CE22-A9B8-A182-7552AE678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23B7-4E2C-7B5F-2103-DE229D089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498C-3083-4775-9474-64B33C1A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6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C10D07-53A6-E8DD-CBA0-C82D604B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91" y="262387"/>
            <a:ext cx="9637791" cy="63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8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E956E-2432-CB2E-BB90-0EE81E33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10" y="355730"/>
            <a:ext cx="9419900" cy="62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2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 Shih</dc:creator>
  <cp:lastModifiedBy>Dee Shih</cp:lastModifiedBy>
  <cp:revision>1</cp:revision>
  <dcterms:created xsi:type="dcterms:W3CDTF">2022-05-06T23:03:37Z</dcterms:created>
  <dcterms:modified xsi:type="dcterms:W3CDTF">2022-05-06T23:19:36Z</dcterms:modified>
</cp:coreProperties>
</file>