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83186C-BD29-458A-9383-625BCE20093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9ADD67-A39F-454C-9914-706C8A18E218}">
      <dgm:prSet phldrT="[Text]"/>
      <dgm:spPr/>
      <dgm:t>
        <a:bodyPr/>
        <a:lstStyle/>
        <a:p>
          <a:pPr>
            <a:buClr>
              <a:srgbClr val="000000"/>
            </a:buClr>
            <a:buSzPts val="1400"/>
            <a:buFont typeface="Arial"/>
            <a:buNone/>
          </a:pPr>
          <a:r>
            <a:rPr lang="en-US" b="1" dirty="0">
              <a:solidFill>
                <a:schemeClr val="bg1"/>
              </a:solidFill>
            </a:rPr>
            <a:t>How could </a:t>
          </a:r>
          <a:r>
            <a:rPr lang="en-US" b="1" dirty="0" err="1">
              <a:solidFill>
                <a:schemeClr val="bg1"/>
              </a:solidFill>
            </a:rPr>
            <a:t>Monalco</a:t>
          </a:r>
          <a:r>
            <a:rPr lang="en-US" b="1" dirty="0">
              <a:solidFill>
                <a:schemeClr val="bg1"/>
              </a:solidFill>
            </a:rPr>
            <a:t> Mining reduce its annual operational cost by 20% through a careful restraint of maintenance cost in order to sustain its profitability</a:t>
          </a:r>
          <a:endParaRPr lang="en-US" dirty="0">
            <a:solidFill>
              <a:schemeClr val="bg1"/>
            </a:solidFill>
          </a:endParaRPr>
        </a:p>
      </dgm:t>
    </dgm:pt>
    <dgm:pt modelId="{94FF145B-E321-46EE-BE8A-6AFF075D5E7E}" type="parTrans" cxnId="{D06B5ABB-77F7-4D6D-83E2-6A19C87630DA}">
      <dgm:prSet/>
      <dgm:spPr/>
      <dgm:t>
        <a:bodyPr/>
        <a:lstStyle/>
        <a:p>
          <a:endParaRPr lang="en-US"/>
        </a:p>
      </dgm:t>
    </dgm:pt>
    <dgm:pt modelId="{686E5E35-5C32-4A2F-86B5-51FE43D7984E}" type="sibTrans" cxnId="{D06B5ABB-77F7-4D6D-83E2-6A19C87630DA}">
      <dgm:prSet/>
      <dgm:spPr/>
      <dgm:t>
        <a:bodyPr/>
        <a:lstStyle/>
        <a:p>
          <a:endParaRPr lang="en-US"/>
        </a:p>
      </dgm:t>
    </dgm:pt>
    <dgm:pt modelId="{F871124E-9D50-4B6A-B722-84B85D483F5A}">
      <dgm:prSet phldrT="[Text]"/>
      <dgm:spPr/>
      <dgm:t>
        <a:bodyPr/>
        <a:lstStyle/>
        <a:p>
          <a:r>
            <a:rPr lang="en-US" dirty="0"/>
            <a:t>revenue</a:t>
          </a:r>
        </a:p>
      </dgm:t>
    </dgm:pt>
    <dgm:pt modelId="{B9A63ECA-7EB2-4F20-AAD3-05468AEBBAD2}" type="parTrans" cxnId="{416C32CC-5381-4D4E-9465-403FC825236F}">
      <dgm:prSet/>
      <dgm:spPr/>
      <dgm:t>
        <a:bodyPr/>
        <a:lstStyle/>
        <a:p>
          <a:endParaRPr lang="en-US"/>
        </a:p>
      </dgm:t>
    </dgm:pt>
    <dgm:pt modelId="{BB703AF3-82D0-4FEA-84EB-3B2C01436CA8}" type="sibTrans" cxnId="{416C32CC-5381-4D4E-9465-403FC825236F}">
      <dgm:prSet/>
      <dgm:spPr/>
      <dgm:t>
        <a:bodyPr/>
        <a:lstStyle/>
        <a:p>
          <a:endParaRPr lang="en-US"/>
        </a:p>
      </dgm:t>
    </dgm:pt>
    <dgm:pt modelId="{89B7C26A-AAF5-4142-9317-3DA443500E74}">
      <dgm:prSet phldrT="[Text]"/>
      <dgm:spPr/>
      <dgm:t>
        <a:bodyPr/>
        <a:lstStyle/>
        <a:p>
          <a:r>
            <a:rPr lang="en-US" dirty="0"/>
            <a:t>Cost</a:t>
          </a:r>
        </a:p>
      </dgm:t>
    </dgm:pt>
    <dgm:pt modelId="{4CAD4031-6337-4DB4-879E-0DAA503F7BB7}" type="parTrans" cxnId="{8574F3E3-1E64-4D76-81D3-85CECF884251}">
      <dgm:prSet/>
      <dgm:spPr/>
      <dgm:t>
        <a:bodyPr/>
        <a:lstStyle/>
        <a:p>
          <a:endParaRPr lang="en-US"/>
        </a:p>
      </dgm:t>
    </dgm:pt>
    <dgm:pt modelId="{4D33032E-BD58-4EB5-9A17-780CDCDB27A4}" type="sibTrans" cxnId="{8574F3E3-1E64-4D76-81D3-85CECF884251}">
      <dgm:prSet/>
      <dgm:spPr/>
      <dgm:t>
        <a:bodyPr/>
        <a:lstStyle/>
        <a:p>
          <a:endParaRPr lang="en-US"/>
        </a:p>
      </dgm:t>
    </dgm:pt>
    <dgm:pt modelId="{147E7218-9F30-4843-A28A-230EF14BCDE6}">
      <dgm:prSet/>
      <dgm:spPr/>
      <dgm:t>
        <a:bodyPr/>
        <a:lstStyle/>
        <a:p>
          <a:r>
            <a:rPr lang="en-US" dirty="0"/>
            <a:t>Ore production</a:t>
          </a:r>
        </a:p>
      </dgm:t>
    </dgm:pt>
    <dgm:pt modelId="{7BD01750-9274-4EC6-9798-F104865AAF6B}" type="parTrans" cxnId="{F9A288E7-9CEE-4FDA-9474-BDB670DCC6DE}">
      <dgm:prSet/>
      <dgm:spPr/>
      <dgm:t>
        <a:bodyPr/>
        <a:lstStyle/>
        <a:p>
          <a:endParaRPr lang="en-US"/>
        </a:p>
      </dgm:t>
    </dgm:pt>
    <dgm:pt modelId="{50DBDC9E-9C74-48F8-835B-F8C18C330B7F}" type="sibTrans" cxnId="{F9A288E7-9CEE-4FDA-9474-BDB670DCC6DE}">
      <dgm:prSet/>
      <dgm:spPr/>
      <dgm:t>
        <a:bodyPr/>
        <a:lstStyle/>
        <a:p>
          <a:endParaRPr lang="en-US"/>
        </a:p>
      </dgm:t>
    </dgm:pt>
    <dgm:pt modelId="{D9F8ADA0-FD95-4BBC-A2C0-0411C6AEAB0E}">
      <dgm:prSet/>
      <dgm:spPr/>
      <dgm:t>
        <a:bodyPr/>
        <a:lstStyle/>
        <a:p>
          <a:r>
            <a:rPr lang="en-US" dirty="0"/>
            <a:t>Operational Cost: HR</a:t>
          </a:r>
        </a:p>
      </dgm:t>
    </dgm:pt>
    <dgm:pt modelId="{2ECFC156-6CA2-4DE6-81FC-DCD1B697F14C}" type="parTrans" cxnId="{690BD654-21A7-4C0C-AB21-55BA62AC6F6F}">
      <dgm:prSet/>
      <dgm:spPr/>
      <dgm:t>
        <a:bodyPr/>
        <a:lstStyle/>
        <a:p>
          <a:endParaRPr lang="en-US"/>
        </a:p>
      </dgm:t>
    </dgm:pt>
    <dgm:pt modelId="{A9619D11-4B5A-4A23-8A61-2F3DC7C97158}" type="sibTrans" cxnId="{690BD654-21A7-4C0C-AB21-55BA62AC6F6F}">
      <dgm:prSet/>
      <dgm:spPr/>
      <dgm:t>
        <a:bodyPr/>
        <a:lstStyle/>
        <a:p>
          <a:endParaRPr lang="en-US"/>
        </a:p>
      </dgm:t>
    </dgm:pt>
    <dgm:pt modelId="{D3109CAB-9740-4517-B0C5-8332AF3CBB0F}">
      <dgm:prSet/>
      <dgm:spPr/>
      <dgm:t>
        <a:bodyPr/>
        <a:lstStyle/>
        <a:p>
          <a:r>
            <a:rPr lang="en-US" dirty="0"/>
            <a:t>Operational Cost: Equipment Maintenance</a:t>
          </a:r>
        </a:p>
      </dgm:t>
    </dgm:pt>
    <dgm:pt modelId="{F2183FFF-FD6F-4C0C-8997-5F894BE3FF04}" type="parTrans" cxnId="{73D5F047-E512-4FBB-96CF-E30D2BAE3F23}">
      <dgm:prSet/>
      <dgm:spPr/>
      <dgm:t>
        <a:bodyPr/>
        <a:lstStyle/>
        <a:p>
          <a:endParaRPr lang="en-US"/>
        </a:p>
      </dgm:t>
    </dgm:pt>
    <dgm:pt modelId="{A3399A95-550A-43ED-A9B5-2B605FD36C62}" type="sibTrans" cxnId="{73D5F047-E512-4FBB-96CF-E30D2BAE3F23}">
      <dgm:prSet/>
      <dgm:spPr/>
      <dgm:t>
        <a:bodyPr/>
        <a:lstStyle/>
        <a:p>
          <a:endParaRPr lang="en-US"/>
        </a:p>
      </dgm:t>
    </dgm:pt>
    <dgm:pt modelId="{3E748CE4-F9D7-463D-AB2C-5237DA95EC93}">
      <dgm:prSet/>
      <dgm:spPr/>
      <dgm:t>
        <a:bodyPr/>
        <a:lstStyle/>
        <a:p>
          <a:r>
            <a:rPr lang="en-US" dirty="0"/>
            <a:t>New equipment</a:t>
          </a:r>
        </a:p>
      </dgm:t>
    </dgm:pt>
    <dgm:pt modelId="{A769EBE8-C781-4400-AAAF-6E1ADFE095E4}" type="parTrans" cxnId="{2C73C966-715C-4FF1-BB72-F88196B6C2DA}">
      <dgm:prSet/>
      <dgm:spPr/>
      <dgm:t>
        <a:bodyPr/>
        <a:lstStyle/>
        <a:p>
          <a:endParaRPr lang="en-US"/>
        </a:p>
      </dgm:t>
    </dgm:pt>
    <dgm:pt modelId="{D50F5DCE-2621-47F3-8D0F-9CC29F33E3C4}" type="sibTrans" cxnId="{2C73C966-715C-4FF1-BB72-F88196B6C2DA}">
      <dgm:prSet/>
      <dgm:spPr/>
      <dgm:t>
        <a:bodyPr/>
        <a:lstStyle/>
        <a:p>
          <a:endParaRPr lang="en-US"/>
        </a:p>
      </dgm:t>
    </dgm:pt>
    <dgm:pt modelId="{4DDEC536-BAD7-43BC-969B-7A520BF75A8F}">
      <dgm:prSet/>
      <dgm:spPr/>
      <dgm:t>
        <a:bodyPr/>
        <a:lstStyle/>
        <a:p>
          <a:r>
            <a:rPr lang="en-US" dirty="0"/>
            <a:t>Market demand</a:t>
          </a:r>
        </a:p>
      </dgm:t>
    </dgm:pt>
    <dgm:pt modelId="{75F90A5B-66F9-4D21-8A89-6AAFFA261689}" type="parTrans" cxnId="{03CB3067-3179-4A08-BD8A-22C642C2668B}">
      <dgm:prSet/>
      <dgm:spPr/>
      <dgm:t>
        <a:bodyPr/>
        <a:lstStyle/>
        <a:p>
          <a:endParaRPr lang="en-US"/>
        </a:p>
      </dgm:t>
    </dgm:pt>
    <dgm:pt modelId="{6430079C-0130-46E7-82C5-F020B6B751C5}" type="sibTrans" cxnId="{03CB3067-3179-4A08-BD8A-22C642C2668B}">
      <dgm:prSet/>
      <dgm:spPr/>
      <dgm:t>
        <a:bodyPr/>
        <a:lstStyle/>
        <a:p>
          <a:endParaRPr lang="en-US"/>
        </a:p>
      </dgm:t>
    </dgm:pt>
    <dgm:pt modelId="{24949F57-DFE3-458E-9231-B84C56D77358}">
      <dgm:prSet/>
      <dgm:spPr/>
      <dgm:t>
        <a:bodyPr/>
        <a:lstStyle/>
        <a:p>
          <a:r>
            <a:rPr lang="en-US" dirty="0"/>
            <a:t>Market supply</a:t>
          </a:r>
        </a:p>
      </dgm:t>
    </dgm:pt>
    <dgm:pt modelId="{961F80F9-5A4F-4589-8C2E-32E4E3A2D46E}" type="parTrans" cxnId="{48EB83B4-58CB-4633-ADBC-3C691971432E}">
      <dgm:prSet/>
      <dgm:spPr/>
      <dgm:t>
        <a:bodyPr/>
        <a:lstStyle/>
        <a:p>
          <a:endParaRPr lang="en-US"/>
        </a:p>
      </dgm:t>
    </dgm:pt>
    <dgm:pt modelId="{7877AEF6-C063-4276-BE9B-D3C311D03283}" type="sibTrans" cxnId="{48EB83B4-58CB-4633-ADBC-3C691971432E}">
      <dgm:prSet/>
      <dgm:spPr/>
      <dgm:t>
        <a:bodyPr/>
        <a:lstStyle/>
        <a:p>
          <a:endParaRPr lang="en-US"/>
        </a:p>
      </dgm:t>
    </dgm:pt>
    <dgm:pt modelId="{1A5110EB-74B8-49C7-A349-FAC649B98111}">
      <dgm:prSet/>
      <dgm:spPr/>
      <dgm:t>
        <a:bodyPr/>
        <a:lstStyle/>
        <a:p>
          <a:r>
            <a:rPr lang="en-US" dirty="0"/>
            <a:t>Self Maintenance cost</a:t>
          </a:r>
        </a:p>
      </dgm:t>
    </dgm:pt>
    <dgm:pt modelId="{15DD36B1-45D8-4F1F-AEDE-9C35B8E81DC2}" type="parTrans" cxnId="{23236826-D0A2-4477-9108-17373C4D384D}">
      <dgm:prSet/>
      <dgm:spPr/>
      <dgm:t>
        <a:bodyPr/>
        <a:lstStyle/>
        <a:p>
          <a:endParaRPr lang="en-US"/>
        </a:p>
      </dgm:t>
    </dgm:pt>
    <dgm:pt modelId="{5629930C-0A08-4128-AB13-7C3F49BECD1B}" type="sibTrans" cxnId="{23236826-D0A2-4477-9108-17373C4D384D}">
      <dgm:prSet/>
      <dgm:spPr/>
      <dgm:t>
        <a:bodyPr/>
        <a:lstStyle/>
        <a:p>
          <a:endParaRPr lang="en-US"/>
        </a:p>
      </dgm:t>
    </dgm:pt>
    <dgm:pt modelId="{2F782EEA-39A1-4E68-AED0-8906B585ACCF}">
      <dgm:prSet/>
      <dgm:spPr/>
      <dgm:t>
        <a:bodyPr/>
        <a:lstStyle/>
        <a:p>
          <a:r>
            <a:rPr lang="en-US" dirty="0"/>
            <a:t>Contracted Maintenance cost</a:t>
          </a:r>
        </a:p>
      </dgm:t>
    </dgm:pt>
    <dgm:pt modelId="{12E5418A-F3A3-4D1D-9CF2-895B4B588D86}" type="parTrans" cxnId="{7BBDCFA4-83E9-4134-ABB9-ABCB1E216A1B}">
      <dgm:prSet/>
      <dgm:spPr/>
      <dgm:t>
        <a:bodyPr/>
        <a:lstStyle/>
        <a:p>
          <a:endParaRPr lang="en-US"/>
        </a:p>
      </dgm:t>
    </dgm:pt>
    <dgm:pt modelId="{40C8D831-BF9A-4156-BB81-0E486B5D0B00}" type="sibTrans" cxnId="{7BBDCFA4-83E9-4134-ABB9-ABCB1E216A1B}">
      <dgm:prSet/>
      <dgm:spPr/>
      <dgm:t>
        <a:bodyPr/>
        <a:lstStyle/>
        <a:p>
          <a:endParaRPr lang="en-US"/>
        </a:p>
      </dgm:t>
    </dgm:pt>
    <dgm:pt modelId="{8B55DBD9-C517-4FE1-9B2F-E94B9C36B2C7}">
      <dgm:prSet/>
      <dgm:spPr/>
      <dgm:t>
        <a:bodyPr/>
        <a:lstStyle/>
        <a:p>
          <a:r>
            <a:rPr lang="en-US"/>
            <a:t>Equipment wear</a:t>
          </a:r>
        </a:p>
      </dgm:t>
    </dgm:pt>
    <dgm:pt modelId="{4FF60DD7-DD04-487C-8CC8-BEF240303BF7}" type="parTrans" cxnId="{CE643584-84E3-4A6F-9063-656C98A43DDB}">
      <dgm:prSet/>
      <dgm:spPr/>
      <dgm:t>
        <a:bodyPr/>
        <a:lstStyle/>
        <a:p>
          <a:endParaRPr lang="en-US"/>
        </a:p>
      </dgm:t>
    </dgm:pt>
    <dgm:pt modelId="{04A0A5E4-2522-47DF-AE8D-A897DB470F77}" type="sibTrans" cxnId="{CE643584-84E3-4A6F-9063-656C98A43DDB}">
      <dgm:prSet/>
      <dgm:spPr/>
      <dgm:t>
        <a:bodyPr/>
        <a:lstStyle/>
        <a:p>
          <a:endParaRPr lang="en-US"/>
        </a:p>
      </dgm:t>
    </dgm:pt>
    <dgm:pt modelId="{9DA8F475-40E8-4373-9EAD-097B25E42A5F}" type="pres">
      <dgm:prSet presAssocID="{6883186C-BD29-458A-9383-625BCE2009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3A15A01-FBE0-4D2C-A124-8D02E487666F}" type="pres">
      <dgm:prSet presAssocID="{C29ADD67-A39F-454C-9914-706C8A18E218}" presName="root1" presStyleCnt="0"/>
      <dgm:spPr/>
    </dgm:pt>
    <dgm:pt modelId="{99B1564E-F105-4A5F-9DA2-F1D07C8D8C7C}" type="pres">
      <dgm:prSet presAssocID="{C29ADD67-A39F-454C-9914-706C8A18E218}" presName="LevelOneTextNode" presStyleLbl="node0" presStyleIdx="0" presStyleCnt="1">
        <dgm:presLayoutVars>
          <dgm:chPref val="3"/>
        </dgm:presLayoutVars>
      </dgm:prSet>
      <dgm:spPr/>
    </dgm:pt>
    <dgm:pt modelId="{542E728D-7F92-47C9-9BC1-9BF14ED4EA9D}" type="pres">
      <dgm:prSet presAssocID="{C29ADD67-A39F-454C-9914-706C8A18E218}" presName="level2hierChild" presStyleCnt="0"/>
      <dgm:spPr/>
    </dgm:pt>
    <dgm:pt modelId="{F9602781-0EEE-41B5-9995-965297C1D019}" type="pres">
      <dgm:prSet presAssocID="{B9A63ECA-7EB2-4F20-AAD3-05468AEBBAD2}" presName="conn2-1" presStyleLbl="parChTrans1D2" presStyleIdx="0" presStyleCnt="2"/>
      <dgm:spPr/>
    </dgm:pt>
    <dgm:pt modelId="{BC198FF2-604A-47C2-A625-CC216B558799}" type="pres">
      <dgm:prSet presAssocID="{B9A63ECA-7EB2-4F20-AAD3-05468AEBBAD2}" presName="connTx" presStyleLbl="parChTrans1D2" presStyleIdx="0" presStyleCnt="2"/>
      <dgm:spPr/>
    </dgm:pt>
    <dgm:pt modelId="{AC6EB29C-E9DC-466D-9CA5-21E8E8FAFEED}" type="pres">
      <dgm:prSet presAssocID="{F871124E-9D50-4B6A-B722-84B85D483F5A}" presName="root2" presStyleCnt="0"/>
      <dgm:spPr/>
    </dgm:pt>
    <dgm:pt modelId="{6BBF67F9-8951-4D38-A030-093E37C3342D}" type="pres">
      <dgm:prSet presAssocID="{F871124E-9D50-4B6A-B722-84B85D483F5A}" presName="LevelTwoTextNode" presStyleLbl="node2" presStyleIdx="0" presStyleCnt="2">
        <dgm:presLayoutVars>
          <dgm:chPref val="3"/>
        </dgm:presLayoutVars>
      </dgm:prSet>
      <dgm:spPr/>
    </dgm:pt>
    <dgm:pt modelId="{31A21BC4-8FAB-4FA3-ADD0-62913EC11438}" type="pres">
      <dgm:prSet presAssocID="{F871124E-9D50-4B6A-B722-84B85D483F5A}" presName="level3hierChild" presStyleCnt="0"/>
      <dgm:spPr/>
    </dgm:pt>
    <dgm:pt modelId="{3A6C9074-66CE-44D7-8922-658C92712CC5}" type="pres">
      <dgm:prSet presAssocID="{7BD01750-9274-4EC6-9798-F104865AAF6B}" presName="conn2-1" presStyleLbl="parChTrans1D3" presStyleIdx="0" presStyleCnt="4"/>
      <dgm:spPr/>
    </dgm:pt>
    <dgm:pt modelId="{4A4261F1-DF1F-4E79-967A-8CA5B47C32E2}" type="pres">
      <dgm:prSet presAssocID="{7BD01750-9274-4EC6-9798-F104865AAF6B}" presName="connTx" presStyleLbl="parChTrans1D3" presStyleIdx="0" presStyleCnt="4"/>
      <dgm:spPr/>
    </dgm:pt>
    <dgm:pt modelId="{3B98DCD2-C0AA-48FD-9F36-3D79A9E3E8EE}" type="pres">
      <dgm:prSet presAssocID="{147E7218-9F30-4843-A28A-230EF14BCDE6}" presName="root2" presStyleCnt="0"/>
      <dgm:spPr/>
    </dgm:pt>
    <dgm:pt modelId="{6DAD43F3-562A-4455-9BD4-6BD4C9ED30AE}" type="pres">
      <dgm:prSet presAssocID="{147E7218-9F30-4843-A28A-230EF14BCDE6}" presName="LevelTwoTextNode" presStyleLbl="node3" presStyleIdx="0" presStyleCnt="4">
        <dgm:presLayoutVars>
          <dgm:chPref val="3"/>
        </dgm:presLayoutVars>
      </dgm:prSet>
      <dgm:spPr/>
    </dgm:pt>
    <dgm:pt modelId="{BA47D3B1-12E9-42F4-9231-5AC8375BB99B}" type="pres">
      <dgm:prSet presAssocID="{147E7218-9F30-4843-A28A-230EF14BCDE6}" presName="level3hierChild" presStyleCnt="0"/>
      <dgm:spPr/>
    </dgm:pt>
    <dgm:pt modelId="{27FB5A86-FD77-4D7F-A0CE-8BAF327FFE2C}" type="pres">
      <dgm:prSet presAssocID="{75F90A5B-66F9-4D21-8A89-6AAFFA261689}" presName="conn2-1" presStyleLbl="parChTrans1D4" presStyleIdx="0" presStyleCnt="5"/>
      <dgm:spPr/>
    </dgm:pt>
    <dgm:pt modelId="{7867605D-4C59-40A9-B29F-CBCC07E06E53}" type="pres">
      <dgm:prSet presAssocID="{75F90A5B-66F9-4D21-8A89-6AAFFA261689}" presName="connTx" presStyleLbl="parChTrans1D4" presStyleIdx="0" presStyleCnt="5"/>
      <dgm:spPr/>
    </dgm:pt>
    <dgm:pt modelId="{1DCC9A47-D8E8-4E59-9DFA-4C46E2E3A3B4}" type="pres">
      <dgm:prSet presAssocID="{4DDEC536-BAD7-43BC-969B-7A520BF75A8F}" presName="root2" presStyleCnt="0"/>
      <dgm:spPr/>
    </dgm:pt>
    <dgm:pt modelId="{E4DCC540-D325-4DFA-9C6D-DC5FB42CE609}" type="pres">
      <dgm:prSet presAssocID="{4DDEC536-BAD7-43BC-969B-7A520BF75A8F}" presName="LevelTwoTextNode" presStyleLbl="node4" presStyleIdx="0" presStyleCnt="5">
        <dgm:presLayoutVars>
          <dgm:chPref val="3"/>
        </dgm:presLayoutVars>
      </dgm:prSet>
      <dgm:spPr/>
    </dgm:pt>
    <dgm:pt modelId="{5D7C49D2-53A5-483F-85B9-995D117D921F}" type="pres">
      <dgm:prSet presAssocID="{4DDEC536-BAD7-43BC-969B-7A520BF75A8F}" presName="level3hierChild" presStyleCnt="0"/>
      <dgm:spPr/>
    </dgm:pt>
    <dgm:pt modelId="{7EFA4227-14AF-432C-89C1-1D56B351BD82}" type="pres">
      <dgm:prSet presAssocID="{961F80F9-5A4F-4589-8C2E-32E4E3A2D46E}" presName="conn2-1" presStyleLbl="parChTrans1D4" presStyleIdx="1" presStyleCnt="5"/>
      <dgm:spPr/>
    </dgm:pt>
    <dgm:pt modelId="{21FEC37F-A139-4BC5-85FF-6660BF2F593B}" type="pres">
      <dgm:prSet presAssocID="{961F80F9-5A4F-4589-8C2E-32E4E3A2D46E}" presName="connTx" presStyleLbl="parChTrans1D4" presStyleIdx="1" presStyleCnt="5"/>
      <dgm:spPr/>
    </dgm:pt>
    <dgm:pt modelId="{6EF4BA92-FF06-4C3E-93DA-B71C8FF429CF}" type="pres">
      <dgm:prSet presAssocID="{24949F57-DFE3-458E-9231-B84C56D77358}" presName="root2" presStyleCnt="0"/>
      <dgm:spPr/>
    </dgm:pt>
    <dgm:pt modelId="{BFAD422B-398D-4703-8260-160B4D8E6BB5}" type="pres">
      <dgm:prSet presAssocID="{24949F57-DFE3-458E-9231-B84C56D77358}" presName="LevelTwoTextNode" presStyleLbl="node4" presStyleIdx="1" presStyleCnt="5">
        <dgm:presLayoutVars>
          <dgm:chPref val="3"/>
        </dgm:presLayoutVars>
      </dgm:prSet>
      <dgm:spPr/>
    </dgm:pt>
    <dgm:pt modelId="{0EE491D4-E61A-4B8D-A359-6C164F05D0A8}" type="pres">
      <dgm:prSet presAssocID="{24949F57-DFE3-458E-9231-B84C56D77358}" presName="level3hierChild" presStyleCnt="0"/>
      <dgm:spPr/>
    </dgm:pt>
    <dgm:pt modelId="{3E99DEE0-3CA9-483B-9316-0D2340764566}" type="pres">
      <dgm:prSet presAssocID="{4CAD4031-6337-4DB4-879E-0DAA503F7BB7}" presName="conn2-1" presStyleLbl="parChTrans1D2" presStyleIdx="1" presStyleCnt="2"/>
      <dgm:spPr/>
    </dgm:pt>
    <dgm:pt modelId="{97649926-AB92-4F78-B7FA-A8E0EB63D3DE}" type="pres">
      <dgm:prSet presAssocID="{4CAD4031-6337-4DB4-879E-0DAA503F7BB7}" presName="connTx" presStyleLbl="parChTrans1D2" presStyleIdx="1" presStyleCnt="2"/>
      <dgm:spPr/>
    </dgm:pt>
    <dgm:pt modelId="{79535A04-DD12-4D4B-97FB-BC13B0A4957D}" type="pres">
      <dgm:prSet presAssocID="{89B7C26A-AAF5-4142-9317-3DA443500E74}" presName="root2" presStyleCnt="0"/>
      <dgm:spPr/>
    </dgm:pt>
    <dgm:pt modelId="{D14C8DE0-00BE-46AF-9A00-AB2B70FC95B7}" type="pres">
      <dgm:prSet presAssocID="{89B7C26A-AAF5-4142-9317-3DA443500E74}" presName="LevelTwoTextNode" presStyleLbl="node2" presStyleIdx="1" presStyleCnt="2">
        <dgm:presLayoutVars>
          <dgm:chPref val="3"/>
        </dgm:presLayoutVars>
      </dgm:prSet>
      <dgm:spPr/>
    </dgm:pt>
    <dgm:pt modelId="{8F3B0820-E971-46E8-883B-A6C6AD6CF827}" type="pres">
      <dgm:prSet presAssocID="{89B7C26A-AAF5-4142-9317-3DA443500E74}" presName="level3hierChild" presStyleCnt="0"/>
      <dgm:spPr/>
    </dgm:pt>
    <dgm:pt modelId="{6F653D38-449E-40B5-83BD-D4353C045829}" type="pres">
      <dgm:prSet presAssocID="{2ECFC156-6CA2-4DE6-81FC-DCD1B697F14C}" presName="conn2-1" presStyleLbl="parChTrans1D3" presStyleIdx="1" presStyleCnt="4"/>
      <dgm:spPr/>
    </dgm:pt>
    <dgm:pt modelId="{42A48039-0FB7-4CEF-B15A-8D9000A8A920}" type="pres">
      <dgm:prSet presAssocID="{2ECFC156-6CA2-4DE6-81FC-DCD1B697F14C}" presName="connTx" presStyleLbl="parChTrans1D3" presStyleIdx="1" presStyleCnt="4"/>
      <dgm:spPr/>
    </dgm:pt>
    <dgm:pt modelId="{6AA70C1C-1393-4E28-B108-38D4C6469D70}" type="pres">
      <dgm:prSet presAssocID="{D9F8ADA0-FD95-4BBC-A2C0-0411C6AEAB0E}" presName="root2" presStyleCnt="0"/>
      <dgm:spPr/>
    </dgm:pt>
    <dgm:pt modelId="{4A33D3A2-A46D-41A9-8F8E-71D884DEDFA3}" type="pres">
      <dgm:prSet presAssocID="{D9F8ADA0-FD95-4BBC-A2C0-0411C6AEAB0E}" presName="LevelTwoTextNode" presStyleLbl="node3" presStyleIdx="1" presStyleCnt="4">
        <dgm:presLayoutVars>
          <dgm:chPref val="3"/>
        </dgm:presLayoutVars>
      </dgm:prSet>
      <dgm:spPr/>
    </dgm:pt>
    <dgm:pt modelId="{FA9C7812-304C-4011-B2C0-917FBB5EE186}" type="pres">
      <dgm:prSet presAssocID="{D9F8ADA0-FD95-4BBC-A2C0-0411C6AEAB0E}" presName="level3hierChild" presStyleCnt="0"/>
      <dgm:spPr/>
    </dgm:pt>
    <dgm:pt modelId="{74C6959E-D583-4008-B65D-C2364E7E4F1C}" type="pres">
      <dgm:prSet presAssocID="{F2183FFF-FD6F-4C0C-8997-5F894BE3FF04}" presName="conn2-1" presStyleLbl="parChTrans1D3" presStyleIdx="2" presStyleCnt="4"/>
      <dgm:spPr/>
    </dgm:pt>
    <dgm:pt modelId="{1DFC4568-A216-47BC-80C7-A462A2C9B131}" type="pres">
      <dgm:prSet presAssocID="{F2183FFF-FD6F-4C0C-8997-5F894BE3FF04}" presName="connTx" presStyleLbl="parChTrans1D3" presStyleIdx="2" presStyleCnt="4"/>
      <dgm:spPr/>
    </dgm:pt>
    <dgm:pt modelId="{B2B9D582-B99B-4FFC-BB6F-C6DC0C5073B5}" type="pres">
      <dgm:prSet presAssocID="{D3109CAB-9740-4517-B0C5-8332AF3CBB0F}" presName="root2" presStyleCnt="0"/>
      <dgm:spPr/>
    </dgm:pt>
    <dgm:pt modelId="{FFFD6CB9-EA72-42A7-936D-1C61D7D70C6A}" type="pres">
      <dgm:prSet presAssocID="{D3109CAB-9740-4517-B0C5-8332AF3CBB0F}" presName="LevelTwoTextNode" presStyleLbl="node3" presStyleIdx="2" presStyleCnt="4">
        <dgm:presLayoutVars>
          <dgm:chPref val="3"/>
        </dgm:presLayoutVars>
      </dgm:prSet>
      <dgm:spPr/>
    </dgm:pt>
    <dgm:pt modelId="{1732E7D0-756C-4F7D-845A-0753F85AC480}" type="pres">
      <dgm:prSet presAssocID="{D3109CAB-9740-4517-B0C5-8332AF3CBB0F}" presName="level3hierChild" presStyleCnt="0"/>
      <dgm:spPr/>
    </dgm:pt>
    <dgm:pt modelId="{3891B1D7-49D5-4735-8447-373E2B87D187}" type="pres">
      <dgm:prSet presAssocID="{15DD36B1-45D8-4F1F-AEDE-9C35B8E81DC2}" presName="conn2-1" presStyleLbl="parChTrans1D4" presStyleIdx="2" presStyleCnt="5"/>
      <dgm:spPr/>
    </dgm:pt>
    <dgm:pt modelId="{43356002-08E0-4F6B-B738-670937653909}" type="pres">
      <dgm:prSet presAssocID="{15DD36B1-45D8-4F1F-AEDE-9C35B8E81DC2}" presName="connTx" presStyleLbl="parChTrans1D4" presStyleIdx="2" presStyleCnt="5"/>
      <dgm:spPr/>
    </dgm:pt>
    <dgm:pt modelId="{25AA5358-FC14-4AFF-AFB5-3B7FECC15C6A}" type="pres">
      <dgm:prSet presAssocID="{1A5110EB-74B8-49C7-A349-FAC649B98111}" presName="root2" presStyleCnt="0"/>
      <dgm:spPr/>
    </dgm:pt>
    <dgm:pt modelId="{1CF113AA-2323-4627-8C93-FED008355717}" type="pres">
      <dgm:prSet presAssocID="{1A5110EB-74B8-49C7-A349-FAC649B98111}" presName="LevelTwoTextNode" presStyleLbl="node4" presStyleIdx="2" presStyleCnt="5">
        <dgm:presLayoutVars>
          <dgm:chPref val="3"/>
        </dgm:presLayoutVars>
      </dgm:prSet>
      <dgm:spPr/>
    </dgm:pt>
    <dgm:pt modelId="{E9B50371-619A-4B92-B57A-31B200BE0CE4}" type="pres">
      <dgm:prSet presAssocID="{1A5110EB-74B8-49C7-A349-FAC649B98111}" presName="level3hierChild" presStyleCnt="0"/>
      <dgm:spPr/>
    </dgm:pt>
    <dgm:pt modelId="{B0245A09-F8EE-4BF7-84F0-C540C6FF66F2}" type="pres">
      <dgm:prSet presAssocID="{12E5418A-F3A3-4D1D-9CF2-895B4B588D86}" presName="conn2-1" presStyleLbl="parChTrans1D4" presStyleIdx="3" presStyleCnt="5"/>
      <dgm:spPr/>
    </dgm:pt>
    <dgm:pt modelId="{2F0D269A-9990-481D-B1A5-73FB37A86B1B}" type="pres">
      <dgm:prSet presAssocID="{12E5418A-F3A3-4D1D-9CF2-895B4B588D86}" presName="connTx" presStyleLbl="parChTrans1D4" presStyleIdx="3" presStyleCnt="5"/>
      <dgm:spPr/>
    </dgm:pt>
    <dgm:pt modelId="{BD8F5050-A2AB-4BBD-9AA8-D3E0EE7ED641}" type="pres">
      <dgm:prSet presAssocID="{2F782EEA-39A1-4E68-AED0-8906B585ACCF}" presName="root2" presStyleCnt="0"/>
      <dgm:spPr/>
    </dgm:pt>
    <dgm:pt modelId="{87DAD509-1160-4606-BB14-DEED7C758400}" type="pres">
      <dgm:prSet presAssocID="{2F782EEA-39A1-4E68-AED0-8906B585ACCF}" presName="LevelTwoTextNode" presStyleLbl="node4" presStyleIdx="3" presStyleCnt="5">
        <dgm:presLayoutVars>
          <dgm:chPref val="3"/>
        </dgm:presLayoutVars>
      </dgm:prSet>
      <dgm:spPr/>
    </dgm:pt>
    <dgm:pt modelId="{ACFDF938-CF7C-4D6B-9D2B-3DDFEDB8D7B4}" type="pres">
      <dgm:prSet presAssocID="{2F782EEA-39A1-4E68-AED0-8906B585ACCF}" presName="level3hierChild" presStyleCnt="0"/>
      <dgm:spPr/>
    </dgm:pt>
    <dgm:pt modelId="{172D39E9-A10A-421E-8F93-4CCACEA46FF0}" type="pres">
      <dgm:prSet presAssocID="{4FF60DD7-DD04-487C-8CC8-BEF240303BF7}" presName="conn2-1" presStyleLbl="parChTrans1D4" presStyleIdx="4" presStyleCnt="5"/>
      <dgm:spPr/>
    </dgm:pt>
    <dgm:pt modelId="{FDE6F330-E35C-420B-A226-A261E55017E5}" type="pres">
      <dgm:prSet presAssocID="{4FF60DD7-DD04-487C-8CC8-BEF240303BF7}" presName="connTx" presStyleLbl="parChTrans1D4" presStyleIdx="4" presStyleCnt="5"/>
      <dgm:spPr/>
    </dgm:pt>
    <dgm:pt modelId="{86AF1431-816B-4A2C-A379-F5EAAF924E6F}" type="pres">
      <dgm:prSet presAssocID="{8B55DBD9-C517-4FE1-9B2F-E94B9C36B2C7}" presName="root2" presStyleCnt="0"/>
      <dgm:spPr/>
    </dgm:pt>
    <dgm:pt modelId="{3E8783CE-3DD0-4371-AFD4-3A3904863E1A}" type="pres">
      <dgm:prSet presAssocID="{8B55DBD9-C517-4FE1-9B2F-E94B9C36B2C7}" presName="LevelTwoTextNode" presStyleLbl="node4" presStyleIdx="4" presStyleCnt="5">
        <dgm:presLayoutVars>
          <dgm:chPref val="3"/>
        </dgm:presLayoutVars>
      </dgm:prSet>
      <dgm:spPr/>
    </dgm:pt>
    <dgm:pt modelId="{EE9F2447-D046-4D9E-B32B-21B216240EB5}" type="pres">
      <dgm:prSet presAssocID="{8B55DBD9-C517-4FE1-9B2F-E94B9C36B2C7}" presName="level3hierChild" presStyleCnt="0"/>
      <dgm:spPr/>
    </dgm:pt>
    <dgm:pt modelId="{F51581FB-7642-4C5E-BEC3-C8A9CB86F6C8}" type="pres">
      <dgm:prSet presAssocID="{A769EBE8-C781-4400-AAAF-6E1ADFE095E4}" presName="conn2-1" presStyleLbl="parChTrans1D3" presStyleIdx="3" presStyleCnt="4"/>
      <dgm:spPr/>
    </dgm:pt>
    <dgm:pt modelId="{582F4495-92F9-4044-9C3D-679AB4EFC9EA}" type="pres">
      <dgm:prSet presAssocID="{A769EBE8-C781-4400-AAAF-6E1ADFE095E4}" presName="connTx" presStyleLbl="parChTrans1D3" presStyleIdx="3" presStyleCnt="4"/>
      <dgm:spPr/>
    </dgm:pt>
    <dgm:pt modelId="{577F015B-27F5-403E-BA99-00DB1FEC9306}" type="pres">
      <dgm:prSet presAssocID="{3E748CE4-F9D7-463D-AB2C-5237DA95EC93}" presName="root2" presStyleCnt="0"/>
      <dgm:spPr/>
    </dgm:pt>
    <dgm:pt modelId="{8E577618-89C1-4B62-A036-0142B885A503}" type="pres">
      <dgm:prSet presAssocID="{3E748CE4-F9D7-463D-AB2C-5237DA95EC93}" presName="LevelTwoTextNode" presStyleLbl="node3" presStyleIdx="3" presStyleCnt="4">
        <dgm:presLayoutVars>
          <dgm:chPref val="3"/>
        </dgm:presLayoutVars>
      </dgm:prSet>
      <dgm:spPr/>
    </dgm:pt>
    <dgm:pt modelId="{F57A22AB-5919-4849-91D3-3B49D1A6839D}" type="pres">
      <dgm:prSet presAssocID="{3E748CE4-F9D7-463D-AB2C-5237DA95EC93}" presName="level3hierChild" presStyleCnt="0"/>
      <dgm:spPr/>
    </dgm:pt>
  </dgm:ptLst>
  <dgm:cxnLst>
    <dgm:cxn modelId="{852FE000-595D-4CE2-BC69-915BD4BDF36F}" type="presOf" srcId="{D9F8ADA0-FD95-4BBC-A2C0-0411C6AEAB0E}" destId="{4A33D3A2-A46D-41A9-8F8E-71D884DEDFA3}" srcOrd="0" destOrd="0" presId="urn:microsoft.com/office/officeart/2008/layout/HorizontalMultiLevelHierarchy"/>
    <dgm:cxn modelId="{AB8D3708-1B8A-4A3D-B1EB-7D2CAC50D411}" type="presOf" srcId="{8B55DBD9-C517-4FE1-9B2F-E94B9C36B2C7}" destId="{3E8783CE-3DD0-4371-AFD4-3A3904863E1A}" srcOrd="0" destOrd="0" presId="urn:microsoft.com/office/officeart/2008/layout/HorizontalMultiLevelHierarchy"/>
    <dgm:cxn modelId="{A1156819-EEE2-4AD5-A0EC-4EEED550BCB7}" type="presOf" srcId="{A769EBE8-C781-4400-AAAF-6E1ADFE095E4}" destId="{582F4495-92F9-4044-9C3D-679AB4EFC9EA}" srcOrd="1" destOrd="0" presId="urn:microsoft.com/office/officeart/2008/layout/HorizontalMultiLevelHierarchy"/>
    <dgm:cxn modelId="{63419421-77C3-425A-8208-DD95D3908BC7}" type="presOf" srcId="{2ECFC156-6CA2-4DE6-81FC-DCD1B697F14C}" destId="{6F653D38-449E-40B5-83BD-D4353C045829}" srcOrd="0" destOrd="0" presId="urn:microsoft.com/office/officeart/2008/layout/HorizontalMultiLevelHierarchy"/>
    <dgm:cxn modelId="{23236826-D0A2-4477-9108-17373C4D384D}" srcId="{D3109CAB-9740-4517-B0C5-8332AF3CBB0F}" destId="{1A5110EB-74B8-49C7-A349-FAC649B98111}" srcOrd="0" destOrd="0" parTransId="{15DD36B1-45D8-4F1F-AEDE-9C35B8E81DC2}" sibTransId="{5629930C-0A08-4128-AB13-7C3F49BECD1B}"/>
    <dgm:cxn modelId="{29029031-3E0E-47B1-B378-197ABCC0CA20}" type="presOf" srcId="{147E7218-9F30-4843-A28A-230EF14BCDE6}" destId="{6DAD43F3-562A-4455-9BD4-6BD4C9ED30AE}" srcOrd="0" destOrd="0" presId="urn:microsoft.com/office/officeart/2008/layout/HorizontalMultiLevelHierarchy"/>
    <dgm:cxn modelId="{89AA6034-636E-4589-872B-57056801249E}" type="presOf" srcId="{2F782EEA-39A1-4E68-AED0-8906B585ACCF}" destId="{87DAD509-1160-4606-BB14-DEED7C758400}" srcOrd="0" destOrd="0" presId="urn:microsoft.com/office/officeart/2008/layout/HorizontalMultiLevelHierarchy"/>
    <dgm:cxn modelId="{88CC9F5F-AEB6-4EE2-9828-1A2E0C4DEF88}" type="presOf" srcId="{4DDEC536-BAD7-43BC-969B-7A520BF75A8F}" destId="{E4DCC540-D325-4DFA-9C6D-DC5FB42CE609}" srcOrd="0" destOrd="0" presId="urn:microsoft.com/office/officeart/2008/layout/HorizontalMultiLevelHierarchy"/>
    <dgm:cxn modelId="{BE5CC55F-6B71-4DAE-89B7-53D845975DDD}" type="presOf" srcId="{4FF60DD7-DD04-487C-8CC8-BEF240303BF7}" destId="{FDE6F330-E35C-420B-A226-A261E55017E5}" srcOrd="1" destOrd="0" presId="urn:microsoft.com/office/officeart/2008/layout/HorizontalMultiLevelHierarchy"/>
    <dgm:cxn modelId="{4BFE2541-1129-4658-A278-1C58EACC18D5}" type="presOf" srcId="{12E5418A-F3A3-4D1D-9CF2-895B4B588D86}" destId="{B0245A09-F8EE-4BF7-84F0-C540C6FF66F2}" srcOrd="0" destOrd="0" presId="urn:microsoft.com/office/officeart/2008/layout/HorizontalMultiLevelHierarchy"/>
    <dgm:cxn modelId="{2C73C966-715C-4FF1-BB72-F88196B6C2DA}" srcId="{89B7C26A-AAF5-4142-9317-3DA443500E74}" destId="{3E748CE4-F9D7-463D-AB2C-5237DA95EC93}" srcOrd="2" destOrd="0" parTransId="{A769EBE8-C781-4400-AAAF-6E1ADFE095E4}" sibTransId="{D50F5DCE-2621-47F3-8D0F-9CC29F33E3C4}"/>
    <dgm:cxn modelId="{03CB3067-3179-4A08-BD8A-22C642C2668B}" srcId="{147E7218-9F30-4843-A28A-230EF14BCDE6}" destId="{4DDEC536-BAD7-43BC-969B-7A520BF75A8F}" srcOrd="0" destOrd="0" parTransId="{75F90A5B-66F9-4D21-8A89-6AAFFA261689}" sibTransId="{6430079C-0130-46E7-82C5-F020B6B751C5}"/>
    <dgm:cxn modelId="{56F99947-FCD8-4CA5-B67E-1FA711EAA1DE}" type="presOf" srcId="{7BD01750-9274-4EC6-9798-F104865AAF6B}" destId="{4A4261F1-DF1F-4E79-967A-8CA5B47C32E2}" srcOrd="1" destOrd="0" presId="urn:microsoft.com/office/officeart/2008/layout/HorizontalMultiLevelHierarchy"/>
    <dgm:cxn modelId="{73D5F047-E512-4FBB-96CF-E30D2BAE3F23}" srcId="{89B7C26A-AAF5-4142-9317-3DA443500E74}" destId="{D3109CAB-9740-4517-B0C5-8332AF3CBB0F}" srcOrd="1" destOrd="0" parTransId="{F2183FFF-FD6F-4C0C-8997-5F894BE3FF04}" sibTransId="{A3399A95-550A-43ED-A9B5-2B605FD36C62}"/>
    <dgm:cxn modelId="{B1103D4F-7798-4C5B-A713-33D2BFEBBE41}" type="presOf" srcId="{4FF60DD7-DD04-487C-8CC8-BEF240303BF7}" destId="{172D39E9-A10A-421E-8F93-4CCACEA46FF0}" srcOrd="0" destOrd="0" presId="urn:microsoft.com/office/officeart/2008/layout/HorizontalMultiLevelHierarchy"/>
    <dgm:cxn modelId="{04D8916F-0474-4ECA-BF6E-6824C2EF3501}" type="presOf" srcId="{F2183FFF-FD6F-4C0C-8997-5F894BE3FF04}" destId="{1DFC4568-A216-47BC-80C7-A462A2C9B131}" srcOrd="1" destOrd="0" presId="urn:microsoft.com/office/officeart/2008/layout/HorizontalMultiLevelHierarchy"/>
    <dgm:cxn modelId="{CBB77051-FAC2-4E4F-9DA6-BD34B0D24888}" type="presOf" srcId="{961F80F9-5A4F-4589-8C2E-32E4E3A2D46E}" destId="{7EFA4227-14AF-432C-89C1-1D56B351BD82}" srcOrd="0" destOrd="0" presId="urn:microsoft.com/office/officeart/2008/layout/HorizontalMultiLevelHierarchy"/>
    <dgm:cxn modelId="{7C0D2F52-16F2-4D28-8B90-4446CB5B6047}" type="presOf" srcId="{1A5110EB-74B8-49C7-A349-FAC649B98111}" destId="{1CF113AA-2323-4627-8C93-FED008355717}" srcOrd="0" destOrd="0" presId="urn:microsoft.com/office/officeart/2008/layout/HorizontalMultiLevelHierarchy"/>
    <dgm:cxn modelId="{690BD654-21A7-4C0C-AB21-55BA62AC6F6F}" srcId="{89B7C26A-AAF5-4142-9317-3DA443500E74}" destId="{D9F8ADA0-FD95-4BBC-A2C0-0411C6AEAB0E}" srcOrd="0" destOrd="0" parTransId="{2ECFC156-6CA2-4DE6-81FC-DCD1B697F14C}" sibTransId="{A9619D11-4B5A-4A23-8A61-2F3DC7C97158}"/>
    <dgm:cxn modelId="{CB906576-A85F-4A99-972B-B73B8AD73CED}" type="presOf" srcId="{75F90A5B-66F9-4D21-8A89-6AAFFA261689}" destId="{27FB5A86-FD77-4D7F-A0CE-8BAF327FFE2C}" srcOrd="0" destOrd="0" presId="urn:microsoft.com/office/officeart/2008/layout/HorizontalMultiLevelHierarchy"/>
    <dgm:cxn modelId="{F6536559-7A19-467D-B3FA-34A62272B594}" type="presOf" srcId="{75F90A5B-66F9-4D21-8A89-6AAFFA261689}" destId="{7867605D-4C59-40A9-B29F-CBCC07E06E53}" srcOrd="1" destOrd="0" presId="urn:microsoft.com/office/officeart/2008/layout/HorizontalMultiLevelHierarchy"/>
    <dgm:cxn modelId="{4A0CAF79-7979-4A73-A161-FB707AAD3BAE}" type="presOf" srcId="{7BD01750-9274-4EC6-9798-F104865AAF6B}" destId="{3A6C9074-66CE-44D7-8922-658C92712CC5}" srcOrd="0" destOrd="0" presId="urn:microsoft.com/office/officeart/2008/layout/HorizontalMultiLevelHierarchy"/>
    <dgm:cxn modelId="{1EFCE97A-FD67-438E-AE0F-1CBB4A8AAB3F}" type="presOf" srcId="{F871124E-9D50-4B6A-B722-84B85D483F5A}" destId="{6BBF67F9-8951-4D38-A030-093E37C3342D}" srcOrd="0" destOrd="0" presId="urn:microsoft.com/office/officeart/2008/layout/HorizontalMultiLevelHierarchy"/>
    <dgm:cxn modelId="{9B574E83-AE2E-48D6-BB4A-ED08820E9709}" type="presOf" srcId="{15DD36B1-45D8-4F1F-AEDE-9C35B8E81DC2}" destId="{43356002-08E0-4F6B-B738-670937653909}" srcOrd="1" destOrd="0" presId="urn:microsoft.com/office/officeart/2008/layout/HorizontalMultiLevelHierarchy"/>
    <dgm:cxn modelId="{CE643584-84E3-4A6F-9063-656C98A43DDB}" srcId="{2F782EEA-39A1-4E68-AED0-8906B585ACCF}" destId="{8B55DBD9-C517-4FE1-9B2F-E94B9C36B2C7}" srcOrd="0" destOrd="0" parTransId="{4FF60DD7-DD04-487C-8CC8-BEF240303BF7}" sibTransId="{04A0A5E4-2522-47DF-AE8D-A897DB470F77}"/>
    <dgm:cxn modelId="{1D258190-A108-4E46-9E17-A3E16BF9A246}" type="presOf" srcId="{A769EBE8-C781-4400-AAAF-6E1ADFE095E4}" destId="{F51581FB-7642-4C5E-BEC3-C8A9CB86F6C8}" srcOrd="0" destOrd="0" presId="urn:microsoft.com/office/officeart/2008/layout/HorizontalMultiLevelHierarchy"/>
    <dgm:cxn modelId="{C6257D93-4B46-4460-8C43-D499706589BB}" type="presOf" srcId="{4CAD4031-6337-4DB4-879E-0DAA503F7BB7}" destId="{97649926-AB92-4F78-B7FA-A8E0EB63D3DE}" srcOrd="1" destOrd="0" presId="urn:microsoft.com/office/officeart/2008/layout/HorizontalMultiLevelHierarchy"/>
    <dgm:cxn modelId="{009B6F94-1218-4EF4-B823-09C6A4E492BA}" type="presOf" srcId="{C29ADD67-A39F-454C-9914-706C8A18E218}" destId="{99B1564E-F105-4A5F-9DA2-F1D07C8D8C7C}" srcOrd="0" destOrd="0" presId="urn:microsoft.com/office/officeart/2008/layout/HorizontalMultiLevelHierarchy"/>
    <dgm:cxn modelId="{7BBDCFA4-83E9-4134-ABB9-ABCB1E216A1B}" srcId="{D3109CAB-9740-4517-B0C5-8332AF3CBB0F}" destId="{2F782EEA-39A1-4E68-AED0-8906B585ACCF}" srcOrd="1" destOrd="0" parTransId="{12E5418A-F3A3-4D1D-9CF2-895B4B588D86}" sibTransId="{40C8D831-BF9A-4156-BB81-0E486B5D0B00}"/>
    <dgm:cxn modelId="{F97A4CAB-D710-46BB-AF81-A09B1557C7F1}" type="presOf" srcId="{2ECFC156-6CA2-4DE6-81FC-DCD1B697F14C}" destId="{42A48039-0FB7-4CEF-B15A-8D9000A8A920}" srcOrd="1" destOrd="0" presId="urn:microsoft.com/office/officeart/2008/layout/HorizontalMultiLevelHierarchy"/>
    <dgm:cxn modelId="{48EB83B4-58CB-4633-ADBC-3C691971432E}" srcId="{147E7218-9F30-4843-A28A-230EF14BCDE6}" destId="{24949F57-DFE3-458E-9231-B84C56D77358}" srcOrd="1" destOrd="0" parTransId="{961F80F9-5A4F-4589-8C2E-32E4E3A2D46E}" sibTransId="{7877AEF6-C063-4276-BE9B-D3C311D03283}"/>
    <dgm:cxn modelId="{A5AD20B9-08DA-448A-80EC-2A6F869F754B}" type="presOf" srcId="{D3109CAB-9740-4517-B0C5-8332AF3CBB0F}" destId="{FFFD6CB9-EA72-42A7-936D-1C61D7D70C6A}" srcOrd="0" destOrd="0" presId="urn:microsoft.com/office/officeart/2008/layout/HorizontalMultiLevelHierarchy"/>
    <dgm:cxn modelId="{1DF7FDB9-5DC2-4734-B103-307FFFC69F43}" type="presOf" srcId="{B9A63ECA-7EB2-4F20-AAD3-05468AEBBAD2}" destId="{BC198FF2-604A-47C2-A625-CC216B558799}" srcOrd="1" destOrd="0" presId="urn:microsoft.com/office/officeart/2008/layout/HorizontalMultiLevelHierarchy"/>
    <dgm:cxn modelId="{D06B5ABB-77F7-4D6D-83E2-6A19C87630DA}" srcId="{6883186C-BD29-458A-9383-625BCE20093E}" destId="{C29ADD67-A39F-454C-9914-706C8A18E218}" srcOrd="0" destOrd="0" parTransId="{94FF145B-E321-46EE-BE8A-6AFF075D5E7E}" sibTransId="{686E5E35-5C32-4A2F-86B5-51FE43D7984E}"/>
    <dgm:cxn modelId="{6A0724BC-E6A1-484C-96E4-A3184AFBE726}" type="presOf" srcId="{961F80F9-5A4F-4589-8C2E-32E4E3A2D46E}" destId="{21FEC37F-A139-4BC5-85FF-6660BF2F593B}" srcOrd="1" destOrd="0" presId="urn:microsoft.com/office/officeart/2008/layout/HorizontalMultiLevelHierarchy"/>
    <dgm:cxn modelId="{5E2314C2-C39D-4EF0-9D7C-64CB3A18416B}" type="presOf" srcId="{B9A63ECA-7EB2-4F20-AAD3-05468AEBBAD2}" destId="{F9602781-0EEE-41B5-9995-965297C1D019}" srcOrd="0" destOrd="0" presId="urn:microsoft.com/office/officeart/2008/layout/HorizontalMultiLevelHierarchy"/>
    <dgm:cxn modelId="{54129BC5-52B7-48B7-94BE-8800A73EE061}" type="presOf" srcId="{3E748CE4-F9D7-463D-AB2C-5237DA95EC93}" destId="{8E577618-89C1-4B62-A036-0142B885A503}" srcOrd="0" destOrd="0" presId="urn:microsoft.com/office/officeart/2008/layout/HorizontalMultiLevelHierarchy"/>
    <dgm:cxn modelId="{580D6AC8-A5D9-45A8-95F5-B101511D31EB}" type="presOf" srcId="{24949F57-DFE3-458E-9231-B84C56D77358}" destId="{BFAD422B-398D-4703-8260-160B4D8E6BB5}" srcOrd="0" destOrd="0" presId="urn:microsoft.com/office/officeart/2008/layout/HorizontalMultiLevelHierarchy"/>
    <dgm:cxn modelId="{9EB18BCB-B044-4E5B-AF7B-EB39CF355BC3}" type="presOf" srcId="{6883186C-BD29-458A-9383-625BCE20093E}" destId="{9DA8F475-40E8-4373-9EAD-097B25E42A5F}" srcOrd="0" destOrd="0" presId="urn:microsoft.com/office/officeart/2008/layout/HorizontalMultiLevelHierarchy"/>
    <dgm:cxn modelId="{416C32CC-5381-4D4E-9465-403FC825236F}" srcId="{C29ADD67-A39F-454C-9914-706C8A18E218}" destId="{F871124E-9D50-4B6A-B722-84B85D483F5A}" srcOrd="0" destOrd="0" parTransId="{B9A63ECA-7EB2-4F20-AAD3-05468AEBBAD2}" sibTransId="{BB703AF3-82D0-4FEA-84EB-3B2C01436CA8}"/>
    <dgm:cxn modelId="{1FDA5CD5-A028-41E5-B085-BFD8E55C0E05}" type="presOf" srcId="{89B7C26A-AAF5-4142-9317-3DA443500E74}" destId="{D14C8DE0-00BE-46AF-9A00-AB2B70FC95B7}" srcOrd="0" destOrd="0" presId="urn:microsoft.com/office/officeart/2008/layout/HorizontalMultiLevelHierarchy"/>
    <dgm:cxn modelId="{76516DD9-034F-43E8-8E95-7777E579CD7B}" type="presOf" srcId="{15DD36B1-45D8-4F1F-AEDE-9C35B8E81DC2}" destId="{3891B1D7-49D5-4735-8447-373E2B87D187}" srcOrd="0" destOrd="0" presId="urn:microsoft.com/office/officeart/2008/layout/HorizontalMultiLevelHierarchy"/>
    <dgm:cxn modelId="{1C3ECFDD-6A91-4A0D-8C42-A32579953C23}" type="presOf" srcId="{F2183FFF-FD6F-4C0C-8997-5F894BE3FF04}" destId="{74C6959E-D583-4008-B65D-C2364E7E4F1C}" srcOrd="0" destOrd="0" presId="urn:microsoft.com/office/officeart/2008/layout/HorizontalMultiLevelHierarchy"/>
    <dgm:cxn modelId="{8574F3E3-1E64-4D76-81D3-85CECF884251}" srcId="{C29ADD67-A39F-454C-9914-706C8A18E218}" destId="{89B7C26A-AAF5-4142-9317-3DA443500E74}" srcOrd="1" destOrd="0" parTransId="{4CAD4031-6337-4DB4-879E-0DAA503F7BB7}" sibTransId="{4D33032E-BD58-4EB5-9A17-780CDCDB27A4}"/>
    <dgm:cxn modelId="{F9A288E7-9CEE-4FDA-9474-BDB670DCC6DE}" srcId="{F871124E-9D50-4B6A-B722-84B85D483F5A}" destId="{147E7218-9F30-4843-A28A-230EF14BCDE6}" srcOrd="0" destOrd="0" parTransId="{7BD01750-9274-4EC6-9798-F104865AAF6B}" sibTransId="{50DBDC9E-9C74-48F8-835B-F8C18C330B7F}"/>
    <dgm:cxn modelId="{01A637FB-B115-4381-885B-A34602448C3E}" type="presOf" srcId="{12E5418A-F3A3-4D1D-9CF2-895B4B588D86}" destId="{2F0D269A-9990-481D-B1A5-73FB37A86B1B}" srcOrd="1" destOrd="0" presId="urn:microsoft.com/office/officeart/2008/layout/HorizontalMultiLevelHierarchy"/>
    <dgm:cxn modelId="{32CB2EFE-6845-4688-B5DE-FCDF3CD6DE45}" type="presOf" srcId="{4CAD4031-6337-4DB4-879E-0DAA503F7BB7}" destId="{3E99DEE0-3CA9-483B-9316-0D2340764566}" srcOrd="0" destOrd="0" presId="urn:microsoft.com/office/officeart/2008/layout/HorizontalMultiLevelHierarchy"/>
    <dgm:cxn modelId="{BD11584F-23C2-420A-9A93-110F814042C4}" type="presParOf" srcId="{9DA8F475-40E8-4373-9EAD-097B25E42A5F}" destId="{D3A15A01-FBE0-4D2C-A124-8D02E487666F}" srcOrd="0" destOrd="0" presId="urn:microsoft.com/office/officeart/2008/layout/HorizontalMultiLevelHierarchy"/>
    <dgm:cxn modelId="{2393C8A5-E71E-4281-AD4C-F7E2F75B84CF}" type="presParOf" srcId="{D3A15A01-FBE0-4D2C-A124-8D02E487666F}" destId="{99B1564E-F105-4A5F-9DA2-F1D07C8D8C7C}" srcOrd="0" destOrd="0" presId="urn:microsoft.com/office/officeart/2008/layout/HorizontalMultiLevelHierarchy"/>
    <dgm:cxn modelId="{84EE03CA-5292-4ACE-89D3-9E4027FA91D7}" type="presParOf" srcId="{D3A15A01-FBE0-4D2C-A124-8D02E487666F}" destId="{542E728D-7F92-47C9-9BC1-9BF14ED4EA9D}" srcOrd="1" destOrd="0" presId="urn:microsoft.com/office/officeart/2008/layout/HorizontalMultiLevelHierarchy"/>
    <dgm:cxn modelId="{8C51F3C0-0218-4FDC-9ECE-A40E8675530B}" type="presParOf" srcId="{542E728D-7F92-47C9-9BC1-9BF14ED4EA9D}" destId="{F9602781-0EEE-41B5-9995-965297C1D019}" srcOrd="0" destOrd="0" presId="urn:microsoft.com/office/officeart/2008/layout/HorizontalMultiLevelHierarchy"/>
    <dgm:cxn modelId="{F65E6CC5-B90B-4757-836F-A2FE7BFA061B}" type="presParOf" srcId="{F9602781-0EEE-41B5-9995-965297C1D019}" destId="{BC198FF2-604A-47C2-A625-CC216B558799}" srcOrd="0" destOrd="0" presId="urn:microsoft.com/office/officeart/2008/layout/HorizontalMultiLevelHierarchy"/>
    <dgm:cxn modelId="{6342E435-C433-4DD3-BC9A-D1C117167CAA}" type="presParOf" srcId="{542E728D-7F92-47C9-9BC1-9BF14ED4EA9D}" destId="{AC6EB29C-E9DC-466D-9CA5-21E8E8FAFEED}" srcOrd="1" destOrd="0" presId="urn:microsoft.com/office/officeart/2008/layout/HorizontalMultiLevelHierarchy"/>
    <dgm:cxn modelId="{F66B61C2-B7D3-498F-8C31-7FFAF88A5A1A}" type="presParOf" srcId="{AC6EB29C-E9DC-466D-9CA5-21E8E8FAFEED}" destId="{6BBF67F9-8951-4D38-A030-093E37C3342D}" srcOrd="0" destOrd="0" presId="urn:microsoft.com/office/officeart/2008/layout/HorizontalMultiLevelHierarchy"/>
    <dgm:cxn modelId="{AEFDF8C6-79D4-4617-A340-BB2C4080E248}" type="presParOf" srcId="{AC6EB29C-E9DC-466D-9CA5-21E8E8FAFEED}" destId="{31A21BC4-8FAB-4FA3-ADD0-62913EC11438}" srcOrd="1" destOrd="0" presId="urn:microsoft.com/office/officeart/2008/layout/HorizontalMultiLevelHierarchy"/>
    <dgm:cxn modelId="{1C9CA6F4-40D5-485D-9DF4-A0BE68F05104}" type="presParOf" srcId="{31A21BC4-8FAB-4FA3-ADD0-62913EC11438}" destId="{3A6C9074-66CE-44D7-8922-658C92712CC5}" srcOrd="0" destOrd="0" presId="urn:microsoft.com/office/officeart/2008/layout/HorizontalMultiLevelHierarchy"/>
    <dgm:cxn modelId="{400D13F2-1951-4361-BB75-00ED71CE5DCE}" type="presParOf" srcId="{3A6C9074-66CE-44D7-8922-658C92712CC5}" destId="{4A4261F1-DF1F-4E79-967A-8CA5B47C32E2}" srcOrd="0" destOrd="0" presId="urn:microsoft.com/office/officeart/2008/layout/HorizontalMultiLevelHierarchy"/>
    <dgm:cxn modelId="{F4CD1BD0-6DBF-4C68-9BFB-1B03ED9D290E}" type="presParOf" srcId="{31A21BC4-8FAB-4FA3-ADD0-62913EC11438}" destId="{3B98DCD2-C0AA-48FD-9F36-3D79A9E3E8EE}" srcOrd="1" destOrd="0" presId="urn:microsoft.com/office/officeart/2008/layout/HorizontalMultiLevelHierarchy"/>
    <dgm:cxn modelId="{08C93233-59C7-4268-99A8-D4FB8E7C706E}" type="presParOf" srcId="{3B98DCD2-C0AA-48FD-9F36-3D79A9E3E8EE}" destId="{6DAD43F3-562A-4455-9BD4-6BD4C9ED30AE}" srcOrd="0" destOrd="0" presId="urn:microsoft.com/office/officeart/2008/layout/HorizontalMultiLevelHierarchy"/>
    <dgm:cxn modelId="{A036C2D7-B3E4-48FA-9E08-F02479BAE6FE}" type="presParOf" srcId="{3B98DCD2-C0AA-48FD-9F36-3D79A9E3E8EE}" destId="{BA47D3B1-12E9-42F4-9231-5AC8375BB99B}" srcOrd="1" destOrd="0" presId="urn:microsoft.com/office/officeart/2008/layout/HorizontalMultiLevelHierarchy"/>
    <dgm:cxn modelId="{4313D626-BF8F-42ED-9F57-575F75898D63}" type="presParOf" srcId="{BA47D3B1-12E9-42F4-9231-5AC8375BB99B}" destId="{27FB5A86-FD77-4D7F-A0CE-8BAF327FFE2C}" srcOrd="0" destOrd="0" presId="urn:microsoft.com/office/officeart/2008/layout/HorizontalMultiLevelHierarchy"/>
    <dgm:cxn modelId="{51C52F7B-B791-4F81-B834-0593B7F84595}" type="presParOf" srcId="{27FB5A86-FD77-4D7F-A0CE-8BAF327FFE2C}" destId="{7867605D-4C59-40A9-B29F-CBCC07E06E53}" srcOrd="0" destOrd="0" presId="urn:microsoft.com/office/officeart/2008/layout/HorizontalMultiLevelHierarchy"/>
    <dgm:cxn modelId="{F2B8E504-5A17-4DCE-8716-1454BBCBD8EE}" type="presParOf" srcId="{BA47D3B1-12E9-42F4-9231-5AC8375BB99B}" destId="{1DCC9A47-D8E8-4E59-9DFA-4C46E2E3A3B4}" srcOrd="1" destOrd="0" presId="urn:microsoft.com/office/officeart/2008/layout/HorizontalMultiLevelHierarchy"/>
    <dgm:cxn modelId="{EEFF0E6E-888A-409D-9C94-E9954D8CDD95}" type="presParOf" srcId="{1DCC9A47-D8E8-4E59-9DFA-4C46E2E3A3B4}" destId="{E4DCC540-D325-4DFA-9C6D-DC5FB42CE609}" srcOrd="0" destOrd="0" presId="urn:microsoft.com/office/officeart/2008/layout/HorizontalMultiLevelHierarchy"/>
    <dgm:cxn modelId="{77A3CCA0-7F87-4373-A06D-587D1253ABF6}" type="presParOf" srcId="{1DCC9A47-D8E8-4E59-9DFA-4C46E2E3A3B4}" destId="{5D7C49D2-53A5-483F-85B9-995D117D921F}" srcOrd="1" destOrd="0" presId="urn:microsoft.com/office/officeart/2008/layout/HorizontalMultiLevelHierarchy"/>
    <dgm:cxn modelId="{0CF7951B-E9EE-49BE-A24C-33776BB3C9B5}" type="presParOf" srcId="{BA47D3B1-12E9-42F4-9231-5AC8375BB99B}" destId="{7EFA4227-14AF-432C-89C1-1D56B351BD82}" srcOrd="2" destOrd="0" presId="urn:microsoft.com/office/officeart/2008/layout/HorizontalMultiLevelHierarchy"/>
    <dgm:cxn modelId="{956274E5-1A3E-4716-BCA8-55DE3553FF83}" type="presParOf" srcId="{7EFA4227-14AF-432C-89C1-1D56B351BD82}" destId="{21FEC37F-A139-4BC5-85FF-6660BF2F593B}" srcOrd="0" destOrd="0" presId="urn:microsoft.com/office/officeart/2008/layout/HorizontalMultiLevelHierarchy"/>
    <dgm:cxn modelId="{818BB843-F914-49CC-B9E5-3E078DC0017C}" type="presParOf" srcId="{BA47D3B1-12E9-42F4-9231-5AC8375BB99B}" destId="{6EF4BA92-FF06-4C3E-93DA-B71C8FF429CF}" srcOrd="3" destOrd="0" presId="urn:microsoft.com/office/officeart/2008/layout/HorizontalMultiLevelHierarchy"/>
    <dgm:cxn modelId="{135F6F27-6BCC-4A01-B2E5-ED4D9C8D31FF}" type="presParOf" srcId="{6EF4BA92-FF06-4C3E-93DA-B71C8FF429CF}" destId="{BFAD422B-398D-4703-8260-160B4D8E6BB5}" srcOrd="0" destOrd="0" presId="urn:microsoft.com/office/officeart/2008/layout/HorizontalMultiLevelHierarchy"/>
    <dgm:cxn modelId="{FCF4FDA2-D83E-4751-A47B-06A56F66CC6F}" type="presParOf" srcId="{6EF4BA92-FF06-4C3E-93DA-B71C8FF429CF}" destId="{0EE491D4-E61A-4B8D-A359-6C164F05D0A8}" srcOrd="1" destOrd="0" presId="urn:microsoft.com/office/officeart/2008/layout/HorizontalMultiLevelHierarchy"/>
    <dgm:cxn modelId="{F4C167A5-9D2C-48AE-B3E7-ED206DEBB173}" type="presParOf" srcId="{542E728D-7F92-47C9-9BC1-9BF14ED4EA9D}" destId="{3E99DEE0-3CA9-483B-9316-0D2340764566}" srcOrd="2" destOrd="0" presId="urn:microsoft.com/office/officeart/2008/layout/HorizontalMultiLevelHierarchy"/>
    <dgm:cxn modelId="{2FDE4A14-3142-41E3-BDCB-A8250DFD89D9}" type="presParOf" srcId="{3E99DEE0-3CA9-483B-9316-0D2340764566}" destId="{97649926-AB92-4F78-B7FA-A8E0EB63D3DE}" srcOrd="0" destOrd="0" presId="urn:microsoft.com/office/officeart/2008/layout/HorizontalMultiLevelHierarchy"/>
    <dgm:cxn modelId="{89F444B7-6801-41EB-98EA-E83E377DD87C}" type="presParOf" srcId="{542E728D-7F92-47C9-9BC1-9BF14ED4EA9D}" destId="{79535A04-DD12-4D4B-97FB-BC13B0A4957D}" srcOrd="3" destOrd="0" presId="urn:microsoft.com/office/officeart/2008/layout/HorizontalMultiLevelHierarchy"/>
    <dgm:cxn modelId="{FCAB38DE-5157-4F52-ABB0-1C8FC56C2516}" type="presParOf" srcId="{79535A04-DD12-4D4B-97FB-BC13B0A4957D}" destId="{D14C8DE0-00BE-46AF-9A00-AB2B70FC95B7}" srcOrd="0" destOrd="0" presId="urn:microsoft.com/office/officeart/2008/layout/HorizontalMultiLevelHierarchy"/>
    <dgm:cxn modelId="{246E318B-A2FB-4879-ACCC-FB9BADA7A54E}" type="presParOf" srcId="{79535A04-DD12-4D4B-97FB-BC13B0A4957D}" destId="{8F3B0820-E971-46E8-883B-A6C6AD6CF827}" srcOrd="1" destOrd="0" presId="urn:microsoft.com/office/officeart/2008/layout/HorizontalMultiLevelHierarchy"/>
    <dgm:cxn modelId="{560395CC-68A1-4739-8EDA-7F8282CEF218}" type="presParOf" srcId="{8F3B0820-E971-46E8-883B-A6C6AD6CF827}" destId="{6F653D38-449E-40B5-83BD-D4353C045829}" srcOrd="0" destOrd="0" presId="urn:microsoft.com/office/officeart/2008/layout/HorizontalMultiLevelHierarchy"/>
    <dgm:cxn modelId="{01E48A7D-2288-489C-A1C7-791B139A4765}" type="presParOf" srcId="{6F653D38-449E-40B5-83BD-D4353C045829}" destId="{42A48039-0FB7-4CEF-B15A-8D9000A8A920}" srcOrd="0" destOrd="0" presId="urn:microsoft.com/office/officeart/2008/layout/HorizontalMultiLevelHierarchy"/>
    <dgm:cxn modelId="{B17941D6-C685-49A2-8CDA-5EADFDC6E044}" type="presParOf" srcId="{8F3B0820-E971-46E8-883B-A6C6AD6CF827}" destId="{6AA70C1C-1393-4E28-B108-38D4C6469D70}" srcOrd="1" destOrd="0" presId="urn:microsoft.com/office/officeart/2008/layout/HorizontalMultiLevelHierarchy"/>
    <dgm:cxn modelId="{776344B2-9D10-486E-A4E8-2D174C7A40E7}" type="presParOf" srcId="{6AA70C1C-1393-4E28-B108-38D4C6469D70}" destId="{4A33D3A2-A46D-41A9-8F8E-71D884DEDFA3}" srcOrd="0" destOrd="0" presId="urn:microsoft.com/office/officeart/2008/layout/HorizontalMultiLevelHierarchy"/>
    <dgm:cxn modelId="{8B5EBFCA-E01D-43B2-8A52-8910DA15B5D8}" type="presParOf" srcId="{6AA70C1C-1393-4E28-B108-38D4C6469D70}" destId="{FA9C7812-304C-4011-B2C0-917FBB5EE186}" srcOrd="1" destOrd="0" presId="urn:microsoft.com/office/officeart/2008/layout/HorizontalMultiLevelHierarchy"/>
    <dgm:cxn modelId="{4CAAEC5D-652D-4331-A196-749EEC104F6F}" type="presParOf" srcId="{8F3B0820-E971-46E8-883B-A6C6AD6CF827}" destId="{74C6959E-D583-4008-B65D-C2364E7E4F1C}" srcOrd="2" destOrd="0" presId="urn:microsoft.com/office/officeart/2008/layout/HorizontalMultiLevelHierarchy"/>
    <dgm:cxn modelId="{674F174F-DBC3-4A92-B234-E906F0975A4B}" type="presParOf" srcId="{74C6959E-D583-4008-B65D-C2364E7E4F1C}" destId="{1DFC4568-A216-47BC-80C7-A462A2C9B131}" srcOrd="0" destOrd="0" presId="urn:microsoft.com/office/officeart/2008/layout/HorizontalMultiLevelHierarchy"/>
    <dgm:cxn modelId="{4C8E7A6C-24E3-4476-81CC-B7BF1063D43A}" type="presParOf" srcId="{8F3B0820-E971-46E8-883B-A6C6AD6CF827}" destId="{B2B9D582-B99B-4FFC-BB6F-C6DC0C5073B5}" srcOrd="3" destOrd="0" presId="urn:microsoft.com/office/officeart/2008/layout/HorizontalMultiLevelHierarchy"/>
    <dgm:cxn modelId="{FDE80F03-DCAE-4DA5-8AE3-71C2C04FFB03}" type="presParOf" srcId="{B2B9D582-B99B-4FFC-BB6F-C6DC0C5073B5}" destId="{FFFD6CB9-EA72-42A7-936D-1C61D7D70C6A}" srcOrd="0" destOrd="0" presId="urn:microsoft.com/office/officeart/2008/layout/HorizontalMultiLevelHierarchy"/>
    <dgm:cxn modelId="{35BFE8E4-7039-4899-A81F-EC6744E1674C}" type="presParOf" srcId="{B2B9D582-B99B-4FFC-BB6F-C6DC0C5073B5}" destId="{1732E7D0-756C-4F7D-845A-0753F85AC480}" srcOrd="1" destOrd="0" presId="urn:microsoft.com/office/officeart/2008/layout/HorizontalMultiLevelHierarchy"/>
    <dgm:cxn modelId="{E4AACB4F-6ABF-42B8-8080-C4BBBBA374FE}" type="presParOf" srcId="{1732E7D0-756C-4F7D-845A-0753F85AC480}" destId="{3891B1D7-49D5-4735-8447-373E2B87D187}" srcOrd="0" destOrd="0" presId="urn:microsoft.com/office/officeart/2008/layout/HorizontalMultiLevelHierarchy"/>
    <dgm:cxn modelId="{AE03150B-CB63-42A1-8CBD-8DEA49CBF63E}" type="presParOf" srcId="{3891B1D7-49D5-4735-8447-373E2B87D187}" destId="{43356002-08E0-4F6B-B738-670937653909}" srcOrd="0" destOrd="0" presId="urn:microsoft.com/office/officeart/2008/layout/HorizontalMultiLevelHierarchy"/>
    <dgm:cxn modelId="{54A92B41-05A7-47F7-82BA-F67071ACA420}" type="presParOf" srcId="{1732E7D0-756C-4F7D-845A-0753F85AC480}" destId="{25AA5358-FC14-4AFF-AFB5-3B7FECC15C6A}" srcOrd="1" destOrd="0" presId="urn:microsoft.com/office/officeart/2008/layout/HorizontalMultiLevelHierarchy"/>
    <dgm:cxn modelId="{B8AFFAB4-1863-4381-9E88-CBD23E8D2875}" type="presParOf" srcId="{25AA5358-FC14-4AFF-AFB5-3B7FECC15C6A}" destId="{1CF113AA-2323-4627-8C93-FED008355717}" srcOrd="0" destOrd="0" presId="urn:microsoft.com/office/officeart/2008/layout/HorizontalMultiLevelHierarchy"/>
    <dgm:cxn modelId="{DC95F4F4-72E4-44AB-97D0-020E9CA7E8F8}" type="presParOf" srcId="{25AA5358-FC14-4AFF-AFB5-3B7FECC15C6A}" destId="{E9B50371-619A-4B92-B57A-31B200BE0CE4}" srcOrd="1" destOrd="0" presId="urn:microsoft.com/office/officeart/2008/layout/HorizontalMultiLevelHierarchy"/>
    <dgm:cxn modelId="{A13539F2-3C59-4301-B8B4-D564393442D6}" type="presParOf" srcId="{1732E7D0-756C-4F7D-845A-0753F85AC480}" destId="{B0245A09-F8EE-4BF7-84F0-C540C6FF66F2}" srcOrd="2" destOrd="0" presId="urn:microsoft.com/office/officeart/2008/layout/HorizontalMultiLevelHierarchy"/>
    <dgm:cxn modelId="{11AA198C-1942-43E4-A981-8610EDB0518B}" type="presParOf" srcId="{B0245A09-F8EE-4BF7-84F0-C540C6FF66F2}" destId="{2F0D269A-9990-481D-B1A5-73FB37A86B1B}" srcOrd="0" destOrd="0" presId="urn:microsoft.com/office/officeart/2008/layout/HorizontalMultiLevelHierarchy"/>
    <dgm:cxn modelId="{602B606B-6219-4DB1-B03D-A2EAF817F738}" type="presParOf" srcId="{1732E7D0-756C-4F7D-845A-0753F85AC480}" destId="{BD8F5050-A2AB-4BBD-9AA8-D3E0EE7ED641}" srcOrd="3" destOrd="0" presId="urn:microsoft.com/office/officeart/2008/layout/HorizontalMultiLevelHierarchy"/>
    <dgm:cxn modelId="{501E43E0-E133-4E00-81ED-B63CA67CB6E2}" type="presParOf" srcId="{BD8F5050-A2AB-4BBD-9AA8-D3E0EE7ED641}" destId="{87DAD509-1160-4606-BB14-DEED7C758400}" srcOrd="0" destOrd="0" presId="urn:microsoft.com/office/officeart/2008/layout/HorizontalMultiLevelHierarchy"/>
    <dgm:cxn modelId="{924FAABC-AC52-4D4C-BB99-CF4054E155D9}" type="presParOf" srcId="{BD8F5050-A2AB-4BBD-9AA8-D3E0EE7ED641}" destId="{ACFDF938-CF7C-4D6B-9D2B-3DDFEDB8D7B4}" srcOrd="1" destOrd="0" presId="urn:microsoft.com/office/officeart/2008/layout/HorizontalMultiLevelHierarchy"/>
    <dgm:cxn modelId="{95652BA4-D632-454D-BDF0-6A2AB55A7B21}" type="presParOf" srcId="{ACFDF938-CF7C-4D6B-9D2B-3DDFEDB8D7B4}" destId="{172D39E9-A10A-421E-8F93-4CCACEA46FF0}" srcOrd="0" destOrd="0" presId="urn:microsoft.com/office/officeart/2008/layout/HorizontalMultiLevelHierarchy"/>
    <dgm:cxn modelId="{4E5EEB3F-5C49-4DC5-A5ED-3DF406FBEE6B}" type="presParOf" srcId="{172D39E9-A10A-421E-8F93-4CCACEA46FF0}" destId="{FDE6F330-E35C-420B-A226-A261E55017E5}" srcOrd="0" destOrd="0" presId="urn:microsoft.com/office/officeart/2008/layout/HorizontalMultiLevelHierarchy"/>
    <dgm:cxn modelId="{9E5D84B0-A93A-487F-AEF0-104A9D1F474A}" type="presParOf" srcId="{ACFDF938-CF7C-4D6B-9D2B-3DDFEDB8D7B4}" destId="{86AF1431-816B-4A2C-A379-F5EAAF924E6F}" srcOrd="1" destOrd="0" presId="urn:microsoft.com/office/officeart/2008/layout/HorizontalMultiLevelHierarchy"/>
    <dgm:cxn modelId="{439CF86E-D3F0-4A50-89A3-1353973CE45C}" type="presParOf" srcId="{86AF1431-816B-4A2C-A379-F5EAAF924E6F}" destId="{3E8783CE-3DD0-4371-AFD4-3A3904863E1A}" srcOrd="0" destOrd="0" presId="urn:microsoft.com/office/officeart/2008/layout/HorizontalMultiLevelHierarchy"/>
    <dgm:cxn modelId="{FE606A12-42C6-4747-9DB9-605FE709B1AC}" type="presParOf" srcId="{86AF1431-816B-4A2C-A379-F5EAAF924E6F}" destId="{EE9F2447-D046-4D9E-B32B-21B216240EB5}" srcOrd="1" destOrd="0" presId="urn:microsoft.com/office/officeart/2008/layout/HorizontalMultiLevelHierarchy"/>
    <dgm:cxn modelId="{E44141A2-9A81-4B3B-8C64-FC7706BD4FA6}" type="presParOf" srcId="{8F3B0820-E971-46E8-883B-A6C6AD6CF827}" destId="{F51581FB-7642-4C5E-BEC3-C8A9CB86F6C8}" srcOrd="4" destOrd="0" presId="urn:microsoft.com/office/officeart/2008/layout/HorizontalMultiLevelHierarchy"/>
    <dgm:cxn modelId="{3CAAB6E3-EA9A-4AE1-9ADE-58410BD9C744}" type="presParOf" srcId="{F51581FB-7642-4C5E-BEC3-C8A9CB86F6C8}" destId="{582F4495-92F9-4044-9C3D-679AB4EFC9EA}" srcOrd="0" destOrd="0" presId="urn:microsoft.com/office/officeart/2008/layout/HorizontalMultiLevelHierarchy"/>
    <dgm:cxn modelId="{C196871C-E485-48BC-A33F-CE0512619629}" type="presParOf" srcId="{8F3B0820-E971-46E8-883B-A6C6AD6CF827}" destId="{577F015B-27F5-403E-BA99-00DB1FEC9306}" srcOrd="5" destOrd="0" presId="urn:microsoft.com/office/officeart/2008/layout/HorizontalMultiLevelHierarchy"/>
    <dgm:cxn modelId="{0401D2DE-A731-48B1-9114-78CABEADFC57}" type="presParOf" srcId="{577F015B-27F5-403E-BA99-00DB1FEC9306}" destId="{8E577618-89C1-4B62-A036-0142B885A503}" srcOrd="0" destOrd="0" presId="urn:microsoft.com/office/officeart/2008/layout/HorizontalMultiLevelHierarchy"/>
    <dgm:cxn modelId="{208D2BBB-B3BD-4E5B-8008-ED5198513E5B}" type="presParOf" srcId="{577F015B-27F5-403E-BA99-00DB1FEC9306}" destId="{F57A22AB-5919-4849-91D3-3B49D1A6839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581FB-7642-4C5E-BEC3-C8A9CB86F6C8}">
      <dsp:nvSpPr>
        <dsp:cNvPr id="0" name=""/>
        <dsp:cNvSpPr/>
      </dsp:nvSpPr>
      <dsp:spPr>
        <a:xfrm>
          <a:off x="3432546" y="3949724"/>
          <a:ext cx="454890" cy="866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445" y="0"/>
              </a:lnTo>
              <a:lnTo>
                <a:pt x="227445" y="866787"/>
              </a:lnTo>
              <a:lnTo>
                <a:pt x="454890" y="86678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5519" y="4358646"/>
        <a:ext cx="48945" cy="48945"/>
      </dsp:txXfrm>
    </dsp:sp>
    <dsp:sp modelId="{172D39E9-A10A-421E-8F93-4CCACEA46FF0}">
      <dsp:nvSpPr>
        <dsp:cNvPr id="0" name=""/>
        <dsp:cNvSpPr/>
      </dsp:nvSpPr>
      <dsp:spPr>
        <a:xfrm>
          <a:off x="8891229" y="4337398"/>
          <a:ext cx="454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890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107302" y="4371746"/>
        <a:ext cx="22744" cy="22744"/>
      </dsp:txXfrm>
    </dsp:sp>
    <dsp:sp modelId="{B0245A09-F8EE-4BF7-84F0-C540C6FF66F2}">
      <dsp:nvSpPr>
        <dsp:cNvPr id="0" name=""/>
        <dsp:cNvSpPr/>
      </dsp:nvSpPr>
      <dsp:spPr>
        <a:xfrm>
          <a:off x="6161888" y="3949724"/>
          <a:ext cx="454890" cy="433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445" y="0"/>
              </a:lnTo>
              <a:lnTo>
                <a:pt x="227445" y="433393"/>
              </a:lnTo>
              <a:lnTo>
                <a:pt x="454890" y="433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3625" y="4150714"/>
        <a:ext cx="31414" cy="31414"/>
      </dsp:txXfrm>
    </dsp:sp>
    <dsp:sp modelId="{3891B1D7-49D5-4735-8447-373E2B87D187}">
      <dsp:nvSpPr>
        <dsp:cNvPr id="0" name=""/>
        <dsp:cNvSpPr/>
      </dsp:nvSpPr>
      <dsp:spPr>
        <a:xfrm>
          <a:off x="6161888" y="3516330"/>
          <a:ext cx="454890" cy="433393"/>
        </a:xfrm>
        <a:custGeom>
          <a:avLst/>
          <a:gdLst/>
          <a:ahLst/>
          <a:cxnLst/>
          <a:rect l="0" t="0" r="0" b="0"/>
          <a:pathLst>
            <a:path>
              <a:moveTo>
                <a:pt x="0" y="433393"/>
              </a:moveTo>
              <a:lnTo>
                <a:pt x="227445" y="433393"/>
              </a:lnTo>
              <a:lnTo>
                <a:pt x="227445" y="0"/>
              </a:lnTo>
              <a:lnTo>
                <a:pt x="45489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3625" y="3717320"/>
        <a:ext cx="31414" cy="31414"/>
      </dsp:txXfrm>
    </dsp:sp>
    <dsp:sp modelId="{74C6959E-D583-4008-B65D-C2364E7E4F1C}">
      <dsp:nvSpPr>
        <dsp:cNvPr id="0" name=""/>
        <dsp:cNvSpPr/>
      </dsp:nvSpPr>
      <dsp:spPr>
        <a:xfrm>
          <a:off x="3432546" y="3904004"/>
          <a:ext cx="454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89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48619" y="3938352"/>
        <a:ext cx="22744" cy="22744"/>
      </dsp:txXfrm>
    </dsp:sp>
    <dsp:sp modelId="{6F653D38-449E-40B5-83BD-D4353C045829}">
      <dsp:nvSpPr>
        <dsp:cNvPr id="0" name=""/>
        <dsp:cNvSpPr/>
      </dsp:nvSpPr>
      <dsp:spPr>
        <a:xfrm>
          <a:off x="3432546" y="3082936"/>
          <a:ext cx="454890" cy="866787"/>
        </a:xfrm>
        <a:custGeom>
          <a:avLst/>
          <a:gdLst/>
          <a:ahLst/>
          <a:cxnLst/>
          <a:rect l="0" t="0" r="0" b="0"/>
          <a:pathLst>
            <a:path>
              <a:moveTo>
                <a:pt x="0" y="866787"/>
              </a:moveTo>
              <a:lnTo>
                <a:pt x="227445" y="866787"/>
              </a:lnTo>
              <a:lnTo>
                <a:pt x="227445" y="0"/>
              </a:lnTo>
              <a:lnTo>
                <a:pt x="454890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5519" y="3491858"/>
        <a:ext cx="48945" cy="48945"/>
      </dsp:txXfrm>
    </dsp:sp>
    <dsp:sp modelId="{3E99DEE0-3CA9-483B-9316-0D2340764566}">
      <dsp:nvSpPr>
        <dsp:cNvPr id="0" name=""/>
        <dsp:cNvSpPr/>
      </dsp:nvSpPr>
      <dsp:spPr>
        <a:xfrm>
          <a:off x="703204" y="3082936"/>
          <a:ext cx="454890" cy="866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445" y="0"/>
              </a:lnTo>
              <a:lnTo>
                <a:pt x="227445" y="866787"/>
              </a:lnTo>
              <a:lnTo>
                <a:pt x="454890" y="8667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06177" y="3491858"/>
        <a:ext cx="48945" cy="48945"/>
      </dsp:txXfrm>
    </dsp:sp>
    <dsp:sp modelId="{7EFA4227-14AF-432C-89C1-1D56B351BD82}">
      <dsp:nvSpPr>
        <dsp:cNvPr id="0" name=""/>
        <dsp:cNvSpPr/>
      </dsp:nvSpPr>
      <dsp:spPr>
        <a:xfrm>
          <a:off x="6161888" y="2216148"/>
          <a:ext cx="454890" cy="433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445" y="0"/>
              </a:lnTo>
              <a:lnTo>
                <a:pt x="227445" y="433393"/>
              </a:lnTo>
              <a:lnTo>
                <a:pt x="454890" y="433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3625" y="2417138"/>
        <a:ext cx="31414" cy="31414"/>
      </dsp:txXfrm>
    </dsp:sp>
    <dsp:sp modelId="{27FB5A86-FD77-4D7F-A0CE-8BAF327FFE2C}">
      <dsp:nvSpPr>
        <dsp:cNvPr id="0" name=""/>
        <dsp:cNvSpPr/>
      </dsp:nvSpPr>
      <dsp:spPr>
        <a:xfrm>
          <a:off x="6161888" y="1782754"/>
          <a:ext cx="454890" cy="433393"/>
        </a:xfrm>
        <a:custGeom>
          <a:avLst/>
          <a:gdLst/>
          <a:ahLst/>
          <a:cxnLst/>
          <a:rect l="0" t="0" r="0" b="0"/>
          <a:pathLst>
            <a:path>
              <a:moveTo>
                <a:pt x="0" y="433393"/>
              </a:moveTo>
              <a:lnTo>
                <a:pt x="227445" y="433393"/>
              </a:lnTo>
              <a:lnTo>
                <a:pt x="227445" y="0"/>
              </a:lnTo>
              <a:lnTo>
                <a:pt x="45489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3625" y="1983744"/>
        <a:ext cx="31414" cy="31414"/>
      </dsp:txXfrm>
    </dsp:sp>
    <dsp:sp modelId="{3A6C9074-66CE-44D7-8922-658C92712CC5}">
      <dsp:nvSpPr>
        <dsp:cNvPr id="0" name=""/>
        <dsp:cNvSpPr/>
      </dsp:nvSpPr>
      <dsp:spPr>
        <a:xfrm>
          <a:off x="3432546" y="2170428"/>
          <a:ext cx="4548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89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48619" y="2204776"/>
        <a:ext cx="22744" cy="22744"/>
      </dsp:txXfrm>
    </dsp:sp>
    <dsp:sp modelId="{F9602781-0EEE-41B5-9995-965297C1D019}">
      <dsp:nvSpPr>
        <dsp:cNvPr id="0" name=""/>
        <dsp:cNvSpPr/>
      </dsp:nvSpPr>
      <dsp:spPr>
        <a:xfrm>
          <a:off x="703204" y="2216148"/>
          <a:ext cx="454890" cy="866787"/>
        </a:xfrm>
        <a:custGeom>
          <a:avLst/>
          <a:gdLst/>
          <a:ahLst/>
          <a:cxnLst/>
          <a:rect l="0" t="0" r="0" b="0"/>
          <a:pathLst>
            <a:path>
              <a:moveTo>
                <a:pt x="0" y="866787"/>
              </a:moveTo>
              <a:lnTo>
                <a:pt x="227445" y="866787"/>
              </a:lnTo>
              <a:lnTo>
                <a:pt x="227445" y="0"/>
              </a:lnTo>
              <a:lnTo>
                <a:pt x="454890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06177" y="2625070"/>
        <a:ext cx="48945" cy="48945"/>
      </dsp:txXfrm>
    </dsp:sp>
    <dsp:sp modelId="{99B1564E-F105-4A5F-9DA2-F1D07C8D8C7C}">
      <dsp:nvSpPr>
        <dsp:cNvPr id="0" name=""/>
        <dsp:cNvSpPr/>
      </dsp:nvSpPr>
      <dsp:spPr>
        <a:xfrm rot="16200000">
          <a:off x="-1468327" y="2736221"/>
          <a:ext cx="3649633" cy="6934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400"/>
            <a:buFont typeface="Arial"/>
            <a:buNone/>
          </a:pPr>
          <a:r>
            <a:rPr lang="en-US" sz="1200" b="1" kern="1200" dirty="0">
              <a:solidFill>
                <a:schemeClr val="bg1"/>
              </a:solidFill>
            </a:rPr>
            <a:t>How could </a:t>
          </a:r>
          <a:r>
            <a:rPr lang="en-US" sz="1200" b="1" kern="1200" dirty="0" err="1">
              <a:solidFill>
                <a:schemeClr val="bg1"/>
              </a:solidFill>
            </a:rPr>
            <a:t>Monalco</a:t>
          </a:r>
          <a:r>
            <a:rPr lang="en-US" sz="1200" b="1" kern="1200" dirty="0">
              <a:solidFill>
                <a:schemeClr val="bg1"/>
              </a:solidFill>
            </a:rPr>
            <a:t> Mining reduce its annual operational cost by 20% through a careful restraint of maintenance cost in order to sustain its profitability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-1468327" y="2736221"/>
        <a:ext cx="3649633" cy="693430"/>
      </dsp:txXfrm>
    </dsp:sp>
    <dsp:sp modelId="{6BBF67F9-8951-4D38-A030-093E37C3342D}">
      <dsp:nvSpPr>
        <dsp:cNvPr id="0" name=""/>
        <dsp:cNvSpPr/>
      </dsp:nvSpPr>
      <dsp:spPr>
        <a:xfrm>
          <a:off x="1158094" y="1869433"/>
          <a:ext cx="2274451" cy="6934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revenue</a:t>
          </a:r>
        </a:p>
      </dsp:txBody>
      <dsp:txXfrm>
        <a:off x="1158094" y="1869433"/>
        <a:ext cx="2274451" cy="693430"/>
      </dsp:txXfrm>
    </dsp:sp>
    <dsp:sp modelId="{6DAD43F3-562A-4455-9BD4-6BD4C9ED30AE}">
      <dsp:nvSpPr>
        <dsp:cNvPr id="0" name=""/>
        <dsp:cNvSpPr/>
      </dsp:nvSpPr>
      <dsp:spPr>
        <a:xfrm>
          <a:off x="3887436" y="1869433"/>
          <a:ext cx="2274451" cy="693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Ore production</a:t>
          </a:r>
        </a:p>
      </dsp:txBody>
      <dsp:txXfrm>
        <a:off x="3887436" y="1869433"/>
        <a:ext cx="2274451" cy="693430"/>
      </dsp:txXfrm>
    </dsp:sp>
    <dsp:sp modelId="{E4DCC540-D325-4DFA-9C6D-DC5FB42CE609}">
      <dsp:nvSpPr>
        <dsp:cNvPr id="0" name=""/>
        <dsp:cNvSpPr/>
      </dsp:nvSpPr>
      <dsp:spPr>
        <a:xfrm>
          <a:off x="6616778" y="1436039"/>
          <a:ext cx="2274451" cy="6934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Market demand</a:t>
          </a:r>
        </a:p>
      </dsp:txBody>
      <dsp:txXfrm>
        <a:off x="6616778" y="1436039"/>
        <a:ext cx="2274451" cy="693430"/>
      </dsp:txXfrm>
    </dsp:sp>
    <dsp:sp modelId="{BFAD422B-398D-4703-8260-160B4D8E6BB5}">
      <dsp:nvSpPr>
        <dsp:cNvPr id="0" name=""/>
        <dsp:cNvSpPr/>
      </dsp:nvSpPr>
      <dsp:spPr>
        <a:xfrm>
          <a:off x="6616778" y="2302827"/>
          <a:ext cx="2274451" cy="6934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Market supply</a:t>
          </a:r>
        </a:p>
      </dsp:txBody>
      <dsp:txXfrm>
        <a:off x="6616778" y="2302827"/>
        <a:ext cx="2274451" cy="693430"/>
      </dsp:txXfrm>
    </dsp:sp>
    <dsp:sp modelId="{D14C8DE0-00BE-46AF-9A00-AB2B70FC95B7}">
      <dsp:nvSpPr>
        <dsp:cNvPr id="0" name=""/>
        <dsp:cNvSpPr/>
      </dsp:nvSpPr>
      <dsp:spPr>
        <a:xfrm>
          <a:off x="1158094" y="3603009"/>
          <a:ext cx="2274451" cy="6934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Cost</a:t>
          </a:r>
        </a:p>
      </dsp:txBody>
      <dsp:txXfrm>
        <a:off x="1158094" y="3603009"/>
        <a:ext cx="2274451" cy="693430"/>
      </dsp:txXfrm>
    </dsp:sp>
    <dsp:sp modelId="{4A33D3A2-A46D-41A9-8F8E-71D884DEDFA3}">
      <dsp:nvSpPr>
        <dsp:cNvPr id="0" name=""/>
        <dsp:cNvSpPr/>
      </dsp:nvSpPr>
      <dsp:spPr>
        <a:xfrm>
          <a:off x="3887436" y="2736221"/>
          <a:ext cx="2274451" cy="693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Cost: HR</a:t>
          </a:r>
        </a:p>
      </dsp:txBody>
      <dsp:txXfrm>
        <a:off x="3887436" y="2736221"/>
        <a:ext cx="2274451" cy="693430"/>
      </dsp:txXfrm>
    </dsp:sp>
    <dsp:sp modelId="{FFFD6CB9-EA72-42A7-936D-1C61D7D70C6A}">
      <dsp:nvSpPr>
        <dsp:cNvPr id="0" name=""/>
        <dsp:cNvSpPr/>
      </dsp:nvSpPr>
      <dsp:spPr>
        <a:xfrm>
          <a:off x="3887436" y="3603009"/>
          <a:ext cx="2274451" cy="693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Cost: Equipment Maintenance</a:t>
          </a:r>
        </a:p>
      </dsp:txBody>
      <dsp:txXfrm>
        <a:off x="3887436" y="3603009"/>
        <a:ext cx="2274451" cy="693430"/>
      </dsp:txXfrm>
    </dsp:sp>
    <dsp:sp modelId="{1CF113AA-2323-4627-8C93-FED008355717}">
      <dsp:nvSpPr>
        <dsp:cNvPr id="0" name=""/>
        <dsp:cNvSpPr/>
      </dsp:nvSpPr>
      <dsp:spPr>
        <a:xfrm>
          <a:off x="6616778" y="3169615"/>
          <a:ext cx="2274451" cy="6934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Self Maintenance cost</a:t>
          </a:r>
        </a:p>
      </dsp:txBody>
      <dsp:txXfrm>
        <a:off x="6616778" y="3169615"/>
        <a:ext cx="2274451" cy="693430"/>
      </dsp:txXfrm>
    </dsp:sp>
    <dsp:sp modelId="{87DAD509-1160-4606-BB14-DEED7C758400}">
      <dsp:nvSpPr>
        <dsp:cNvPr id="0" name=""/>
        <dsp:cNvSpPr/>
      </dsp:nvSpPr>
      <dsp:spPr>
        <a:xfrm>
          <a:off x="6616778" y="4036403"/>
          <a:ext cx="2274451" cy="6934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Contracted Maintenance cost</a:t>
          </a:r>
        </a:p>
      </dsp:txBody>
      <dsp:txXfrm>
        <a:off x="6616778" y="4036403"/>
        <a:ext cx="2274451" cy="693430"/>
      </dsp:txXfrm>
    </dsp:sp>
    <dsp:sp modelId="{3E8783CE-3DD0-4371-AFD4-3A3904863E1A}">
      <dsp:nvSpPr>
        <dsp:cNvPr id="0" name=""/>
        <dsp:cNvSpPr/>
      </dsp:nvSpPr>
      <dsp:spPr>
        <a:xfrm>
          <a:off x="9346120" y="4036403"/>
          <a:ext cx="2274451" cy="6934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Equipment wear</a:t>
          </a:r>
        </a:p>
      </dsp:txBody>
      <dsp:txXfrm>
        <a:off x="9346120" y="4036403"/>
        <a:ext cx="2274451" cy="693430"/>
      </dsp:txXfrm>
    </dsp:sp>
    <dsp:sp modelId="{8E577618-89C1-4B62-A036-0142B885A503}">
      <dsp:nvSpPr>
        <dsp:cNvPr id="0" name=""/>
        <dsp:cNvSpPr/>
      </dsp:nvSpPr>
      <dsp:spPr>
        <a:xfrm>
          <a:off x="3887436" y="4469797"/>
          <a:ext cx="2274451" cy="693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New equipment</a:t>
          </a:r>
        </a:p>
      </dsp:txBody>
      <dsp:txXfrm>
        <a:off x="3887436" y="4469797"/>
        <a:ext cx="2274451" cy="693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1114-9085-2DD0-3D7C-62A11B68A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D1FAF-DB0B-1E9F-92ED-AD12BB82F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E7CC-A289-C78E-38ED-82C4D046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AE44-AAB8-4BAB-8946-EFA69DB0E1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6937A-A317-6631-A690-D2619EFB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5313-2346-AF95-4E7C-3028A44A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D6BA-7AA6-496C-AE04-DEF7B6C6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1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9ACB-D277-0368-76A1-0F9ED44E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27619-B28B-60E3-B5DD-C42EB95E3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D6DE-84E0-1794-8AC8-08A2E739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AE44-AAB8-4BAB-8946-EFA69DB0E1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0ADAF-FD6B-FDDD-6C04-EC26F199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F80B2-8B4A-2289-0CBB-9733B6A5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D6BA-7AA6-496C-AE04-DEF7B6C6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3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324C0-50A6-678F-24F4-50F3009E7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5FA4E-84EE-57B9-7F03-E7E1755A1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E2008-7080-5750-10D3-2A3C3B18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AE44-AAB8-4BAB-8946-EFA69DB0E1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D3080-6F6D-4D09-7D87-B5C43800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88C75-8484-A57B-1D71-E2B8AF7F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D6BA-7AA6-496C-AE04-DEF7B6C6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DAE7-49BB-6167-5B3D-F5907314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E9929-CB27-63B3-00FA-58FF05F3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0D81-73B6-3C59-E871-C09861D5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AE44-AAB8-4BAB-8946-EFA69DB0E1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9D07F-2F35-8C69-8240-868D037E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E70E-4AD2-3BC5-35C4-FDC6D339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D6BA-7AA6-496C-AE04-DEF7B6C6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6AEC-90BA-4CF1-DABD-194A1749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8D827-FC5C-A542-3903-9F10F142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A58A-3859-1D2F-3428-934313FB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AE44-AAB8-4BAB-8946-EFA69DB0E1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4F241-0F70-2454-8B76-4CDA4B99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90468-4EC6-0B09-9DA8-17015BEC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D6BA-7AA6-496C-AE04-DEF7B6C6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E54E-6D4E-EB02-7E37-0502B67D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888A-539F-AC44-E665-BE33247D7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D8077-3522-C581-2194-EED4CE2CE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A39EE-C001-3677-0778-07DE15E3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AE44-AAB8-4BAB-8946-EFA69DB0E1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956CF-BA4E-32C3-C659-9B4C5600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60C2C-8686-48B9-661B-824D8564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D6BA-7AA6-496C-AE04-DEF7B6C6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4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0CCA-40BC-2DC8-3881-48661CF8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78E3D-990A-C37F-352D-4F9BFD372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BD594-00FA-3423-A7F2-F01A4CC5B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CEA65-18F8-4D0C-4963-1A0372834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8418E-8743-DCFB-0F0F-F327603D2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AF067-AEBA-4E94-2E3B-368095AF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AE44-AAB8-4BAB-8946-EFA69DB0E1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D3573-2689-5964-0C68-42B59BC1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6CC39-8028-1125-2612-F8FCA6DF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D6BA-7AA6-496C-AE04-DEF7B6C6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4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33D7-2751-BC91-4112-FCAA6B20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07A31-445C-2F28-BFAE-A2E697AA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AE44-AAB8-4BAB-8946-EFA69DB0E1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5508E-2FB9-12B6-EC67-69EB8EFF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C677F-DBC0-4077-12C6-4AAF6651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D6BA-7AA6-496C-AE04-DEF7B6C6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6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18DD-15F1-D5D4-89C4-1B428A73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AE44-AAB8-4BAB-8946-EFA69DB0E1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BA414-879F-4A32-11EF-5AAE8857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4D02F-1AFF-59F3-2443-1856EC74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D6BA-7AA6-496C-AE04-DEF7B6C6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5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F842-1F3F-83C7-92D3-1A9056AB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4F8E-751C-1070-5EF5-EDB78634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AD9F-59B1-83B6-295F-BBCBFB864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F4F3B-0E7B-2F92-F090-878AFEAB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AE44-AAB8-4BAB-8946-EFA69DB0E1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6EA03-83FC-B1AD-3025-6C85EFF6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B121F-86C7-D20A-9317-2E286DD4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D6BA-7AA6-496C-AE04-DEF7B6C6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D06A-E1E9-4651-4120-DA43F7FE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137AD-3351-3A0C-643A-EDFA37503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979DD-9766-9DDD-B83B-872B7F8E7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39E56-D341-07DA-3999-F48481B9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AE44-AAB8-4BAB-8946-EFA69DB0E1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D6272-F34D-341E-4F21-265C3CD3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18C61-2320-8113-3852-22D52A9E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D6BA-7AA6-496C-AE04-DEF7B6C6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7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7AD67-4828-B133-B6BD-5DAFFD1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E5B1A-1353-C0B8-9FB3-4EF695E23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340BA-210B-99B1-484B-DC174113C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DAE44-AAB8-4BAB-8946-EFA69DB0E1C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D04B-0CDF-DA04-8397-C4254F2A0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E062-892E-A60F-3428-C0F1654C2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0D6BA-7AA6-496C-AE04-DEF7B6C6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6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A6E479-7588-895C-16AD-163352E85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7042066"/>
              </p:ext>
            </p:extLst>
          </p:nvPr>
        </p:nvGraphicFramePr>
        <p:xfrm>
          <a:off x="369870" y="246580"/>
          <a:ext cx="11630346" cy="6421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30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 Shih</dc:creator>
  <cp:lastModifiedBy>Dee Shih</cp:lastModifiedBy>
  <cp:revision>1</cp:revision>
  <dcterms:created xsi:type="dcterms:W3CDTF">2022-05-08T21:09:30Z</dcterms:created>
  <dcterms:modified xsi:type="dcterms:W3CDTF">2022-05-08T21:26:41Z</dcterms:modified>
</cp:coreProperties>
</file>