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9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87" d="100"/>
          <a:sy n="87" d="100"/>
        </p:scale>
        <p:origin x="120" y="15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5/8/2022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5/8/2022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5/8/2022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Attack Analysis &amp; Prediction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E472-798F-4AF9-7730-6B52D21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sz="1800" dirty="0"/>
              <a:t>(Continued..)</a:t>
            </a:r>
            <a:endParaRPr lang="en-US" dirty="0"/>
          </a:p>
        </p:txBody>
      </p:sp>
      <p:pic>
        <p:nvPicPr>
          <p:cNvPr id="5" name="Picture 4" descr="Graphical user interface, calendar&#10;&#10;Description automatically generated">
            <a:extLst>
              <a:ext uri="{FF2B5EF4-FFF2-40B4-BE49-F238E27FC236}">
                <a16:creationId xmlns:a16="http://schemas.microsoft.com/office/drawing/2014/main" id="{A43F0432-8247-F07E-7CB7-79CA69D7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676400"/>
            <a:ext cx="5105400" cy="49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6987A3-8BDA-2665-7CC4-61AE76EEA5AB}"/>
              </a:ext>
            </a:extLst>
          </p:cNvPr>
          <p:cNvSpPr txBox="1">
            <a:spLocks/>
          </p:cNvSpPr>
          <p:nvPr/>
        </p:nvSpPr>
        <p:spPr>
          <a:xfrm>
            <a:off x="5486400" y="1825624"/>
            <a:ext cx="5867400" cy="4575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SVC has higher AUC</a:t>
            </a:r>
          </a:p>
          <a:p>
            <a:pPr marL="342900" indent="-342900">
              <a:buFontTx/>
              <a:buChar char="-"/>
            </a:pPr>
            <a:r>
              <a:rPr lang="en-US" dirty="0"/>
              <a:t>Choose Logistic Regression as best model, because it has the highest Accuracy Score and pretty good AUC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0131DC-9179-306F-70D1-936DB82D7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58408"/>
              </p:ext>
            </p:extLst>
          </p:nvPr>
        </p:nvGraphicFramePr>
        <p:xfrm>
          <a:off x="457200" y="2286000"/>
          <a:ext cx="4571999" cy="37338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23697">
                  <a:extLst>
                    <a:ext uri="{9D8B030D-6E8A-4147-A177-3AD203B41FA5}">
                      <a16:colId xmlns:a16="http://schemas.microsoft.com/office/drawing/2014/main" val="1539571319"/>
                    </a:ext>
                  </a:extLst>
                </a:gridCol>
                <a:gridCol w="1524151">
                  <a:extLst>
                    <a:ext uri="{9D8B030D-6E8A-4147-A177-3AD203B41FA5}">
                      <a16:colId xmlns:a16="http://schemas.microsoft.com/office/drawing/2014/main" val="4158508971"/>
                    </a:ext>
                  </a:extLst>
                </a:gridCol>
                <a:gridCol w="1524151">
                  <a:extLst>
                    <a:ext uri="{9D8B030D-6E8A-4147-A177-3AD203B41FA5}">
                      <a16:colId xmlns:a16="http://schemas.microsoft.com/office/drawing/2014/main" val="1543260171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Accuracy Score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AUC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01218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Logistic Regression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0.824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0.899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60757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Gradient Boosting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0.875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3031379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SVC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0.802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0.922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959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Using some indicators to predict the risk of Heart attack.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99175-C4ED-3B1A-6212-817BC13E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05780"/>
            <a:ext cx="5150357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EF92C-A01F-703D-07E3-E02FEB7E7DA2}"/>
              </a:ext>
            </a:extLst>
          </p:cNvPr>
          <p:cNvSpPr txBox="1"/>
          <p:nvPr/>
        </p:nvSpPr>
        <p:spPr>
          <a:xfrm>
            <a:off x="6629401" y="25146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dirty="0"/>
              <a:t>Kaggle: https://www.kaggle.com/datasets/rashikrahmanpritom/heart-attack-analysis-prediction-dataset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287000" cy="4575175"/>
          </a:xfrm>
        </p:spPr>
        <p:txBody>
          <a:bodyPr/>
          <a:lstStyle/>
          <a:p>
            <a:r>
              <a:rPr lang="en-US" dirty="0"/>
              <a:t>There is no need to do Data Wrangling, because the dataset is well organized and clean</a:t>
            </a:r>
          </a:p>
          <a:p>
            <a:r>
              <a:rPr lang="en-US" dirty="0"/>
              <a:t>The only small thing needs to do is to group the age into groups for EDA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881409BE-442A-E177-7C87-C22AC663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00200"/>
            <a:ext cx="5334000" cy="49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E472-798F-4AF9-7730-6B52D21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sz="1800" dirty="0"/>
              <a:t>(Continued..)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92BBB62-9DAE-C089-8F13-AE93A430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5" y="1941830"/>
            <a:ext cx="3286125" cy="2143125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2271FEA-628A-81A2-998A-357E480AD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81200"/>
            <a:ext cx="3076575" cy="210375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F3F166-9523-081C-C822-CEAABFD83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381828"/>
            <a:ext cx="3124200" cy="2118995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2D9D814-C16D-AF1D-4900-64E572003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522" y="4350712"/>
            <a:ext cx="3238500" cy="218122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AA0978E-7FC9-5001-B20D-125BDDBA5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1941830"/>
            <a:ext cx="3305175" cy="22479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88B7A2D-27E1-9063-7A7A-4A9E80FBA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4381828"/>
            <a:ext cx="3343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E472-798F-4AF9-7730-6B52D21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sz="1800" dirty="0"/>
              <a:t>(Continued..)</a:t>
            </a:r>
            <a:endParaRPr lang="en-US" dirty="0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1E27B48-2DEA-66E1-4183-3A3A1E0A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13507"/>
            <a:ext cx="2590800" cy="4745273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0F1C8807-95AA-6464-AF27-EB42486D4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58" y="1816802"/>
            <a:ext cx="2743200" cy="49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E472-798F-4AF9-7730-6B52D21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sz="1800" dirty="0"/>
              <a:t>(Continued..)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47661B7-6EC6-6B70-5D00-1F97257F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8400"/>
            <a:ext cx="3228975" cy="305752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7BDDDE1-A627-1D0B-A05D-DDC4CFC9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554179"/>
            <a:ext cx="3000375" cy="302704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B12D809-39CB-7356-2819-8EB503C49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2471382"/>
            <a:ext cx="3381375" cy="32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E472-798F-4AF9-7730-6B52D21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sz="1800" dirty="0"/>
              <a:t>(Continued..)</a:t>
            </a:r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42BBEAF-85EC-2208-6CEC-D45230AE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4876800" cy="4805197"/>
          </a:xfrm>
          <a:prstGeom prst="rect">
            <a:avLst/>
          </a:prstGeom>
        </p:spPr>
      </p:pic>
      <p:pic>
        <p:nvPicPr>
          <p:cNvPr id="6" name="Picture 5" descr="Treemap chart&#10;&#10;Description automatically generated">
            <a:extLst>
              <a:ext uri="{FF2B5EF4-FFF2-40B4-BE49-F238E27FC236}">
                <a16:creationId xmlns:a16="http://schemas.microsoft.com/office/drawing/2014/main" id="{2A213CBE-E329-FA90-D11B-C7DDDF26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49272"/>
            <a:ext cx="4607285" cy="48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12</TotalTime>
  <Words>132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Medium</vt:lpstr>
      <vt:lpstr>Medical Design 16x9</vt:lpstr>
      <vt:lpstr>Heart Attack Analysis &amp; Prediction</vt:lpstr>
      <vt:lpstr>The Problem</vt:lpstr>
      <vt:lpstr>Data Source</vt:lpstr>
      <vt:lpstr>Data Wrangling</vt:lpstr>
      <vt:lpstr>EDA</vt:lpstr>
      <vt:lpstr>EDA (Continued..)</vt:lpstr>
      <vt:lpstr>EDA (Continued..)</vt:lpstr>
      <vt:lpstr>EDA (Continued..)</vt:lpstr>
      <vt:lpstr>EDA (Continued..)</vt:lpstr>
      <vt:lpstr>EDA (Continued..)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Analysis &amp; Prediction</dc:title>
  <dc:creator>Dee Shih</dc:creator>
  <cp:lastModifiedBy>Dee Shih</cp:lastModifiedBy>
  <cp:revision>1</cp:revision>
  <dcterms:created xsi:type="dcterms:W3CDTF">2022-05-08T23:13:13Z</dcterms:created>
  <dcterms:modified xsi:type="dcterms:W3CDTF">2022-05-08T23:25:22Z</dcterms:modified>
</cp:coreProperties>
</file>