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C2A23-3F25-4FDC-889D-D19FF3399AF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01FB8D-73BC-4C5D-BF2B-BB0EE3D2AC17}">
      <dgm:prSet phldrT="[Text]"/>
      <dgm:spPr/>
      <dgm:t>
        <a:bodyPr/>
        <a:lstStyle/>
        <a:p>
          <a:r>
            <a:rPr lang="en-US" dirty="0"/>
            <a:t>Production Cost</a:t>
          </a:r>
        </a:p>
        <a:p>
          <a:r>
            <a:rPr lang="en-US" dirty="0"/>
            <a:t>$/ton</a:t>
          </a:r>
        </a:p>
      </dgm:t>
    </dgm:pt>
    <dgm:pt modelId="{3AF859B8-730B-4F90-854E-D2EF76871671}" type="parTrans" cxnId="{E6AC5307-D17E-4008-8295-87C1E493D53B}">
      <dgm:prSet/>
      <dgm:spPr/>
      <dgm:t>
        <a:bodyPr/>
        <a:lstStyle/>
        <a:p>
          <a:endParaRPr lang="en-US"/>
        </a:p>
      </dgm:t>
    </dgm:pt>
    <dgm:pt modelId="{3F07EA31-9E6C-4AFB-B9A4-A98A41EAC8DD}" type="sibTrans" cxnId="{E6AC5307-D17E-4008-8295-87C1E493D53B}">
      <dgm:prSet/>
      <dgm:spPr/>
      <dgm:t>
        <a:bodyPr/>
        <a:lstStyle/>
        <a:p>
          <a:endParaRPr lang="en-US"/>
        </a:p>
      </dgm:t>
    </dgm:pt>
    <dgm:pt modelId="{30F6F8E3-D38F-48FB-A85F-34F1FA26AB8F}">
      <dgm:prSet phldrT="[Text]"/>
      <dgm:spPr/>
      <dgm:t>
        <a:bodyPr/>
        <a:lstStyle/>
        <a:p>
          <a:r>
            <a:rPr lang="en-US" dirty="0"/>
            <a:t>Operational Cost</a:t>
          </a:r>
        </a:p>
        <a:p>
          <a:r>
            <a:rPr lang="en-US" dirty="0"/>
            <a:t>$</a:t>
          </a:r>
        </a:p>
      </dgm:t>
    </dgm:pt>
    <dgm:pt modelId="{827C4B37-3248-43AF-8928-12D93EA2F772}" type="parTrans" cxnId="{A47A6206-02AF-46D3-9106-398CF9EE7AF4}">
      <dgm:prSet/>
      <dgm:spPr/>
      <dgm:t>
        <a:bodyPr/>
        <a:lstStyle/>
        <a:p>
          <a:endParaRPr lang="en-US"/>
        </a:p>
      </dgm:t>
    </dgm:pt>
    <dgm:pt modelId="{9CD5B3A1-5BF3-4C21-B145-47C42304D902}" type="sibTrans" cxnId="{A47A6206-02AF-46D3-9106-398CF9EE7AF4}">
      <dgm:prSet/>
      <dgm:spPr/>
      <dgm:t>
        <a:bodyPr/>
        <a:lstStyle/>
        <a:p>
          <a:endParaRPr lang="en-US"/>
        </a:p>
      </dgm:t>
    </dgm:pt>
    <dgm:pt modelId="{D1B5ECBA-EBBC-4502-A993-B96056837BB2}">
      <dgm:prSet phldrT="[Text]"/>
      <dgm:spPr/>
      <dgm:t>
        <a:bodyPr/>
        <a:lstStyle/>
        <a:p>
          <a:r>
            <a:rPr lang="en-US" dirty="0"/>
            <a:t>Fixed costs</a:t>
          </a:r>
        </a:p>
        <a:p>
          <a:r>
            <a:rPr lang="en-US" dirty="0"/>
            <a:t>$</a:t>
          </a:r>
        </a:p>
      </dgm:t>
    </dgm:pt>
    <dgm:pt modelId="{41B98D45-CF2C-411A-834D-849EC95E8CD7}" type="parTrans" cxnId="{0ADA6ABD-A4DE-44C7-9F02-6B1942F8004F}">
      <dgm:prSet/>
      <dgm:spPr/>
      <dgm:t>
        <a:bodyPr/>
        <a:lstStyle/>
        <a:p>
          <a:endParaRPr lang="en-US"/>
        </a:p>
      </dgm:t>
    </dgm:pt>
    <dgm:pt modelId="{24047422-0995-4E2A-9039-100611F2C849}" type="sibTrans" cxnId="{0ADA6ABD-A4DE-44C7-9F02-6B1942F8004F}">
      <dgm:prSet/>
      <dgm:spPr/>
      <dgm:t>
        <a:bodyPr/>
        <a:lstStyle/>
        <a:p>
          <a:endParaRPr lang="en-US"/>
        </a:p>
      </dgm:t>
    </dgm:pt>
    <dgm:pt modelId="{00A4B09D-7E71-4E9E-B5CE-F58953053C67}">
      <dgm:prSet phldrT="[Text]"/>
      <dgm:spPr/>
      <dgm:t>
        <a:bodyPr/>
        <a:lstStyle/>
        <a:p>
          <a:r>
            <a:rPr lang="en-US" dirty="0"/>
            <a:t>Variable costs</a:t>
          </a:r>
        </a:p>
        <a:p>
          <a:r>
            <a:rPr lang="en-US" dirty="0"/>
            <a:t>$</a:t>
          </a:r>
        </a:p>
      </dgm:t>
    </dgm:pt>
    <dgm:pt modelId="{1F86BFE0-F80C-48C0-BEC4-1BC4862CE4FA}" type="parTrans" cxnId="{85D2D933-D13E-495F-BD88-8E2C5A9F28F9}">
      <dgm:prSet/>
      <dgm:spPr/>
      <dgm:t>
        <a:bodyPr/>
        <a:lstStyle/>
        <a:p>
          <a:endParaRPr lang="en-US"/>
        </a:p>
      </dgm:t>
    </dgm:pt>
    <dgm:pt modelId="{2A42F1F1-EBF1-4397-86C9-8E86D208D657}" type="sibTrans" cxnId="{85D2D933-D13E-495F-BD88-8E2C5A9F28F9}">
      <dgm:prSet/>
      <dgm:spPr/>
      <dgm:t>
        <a:bodyPr/>
        <a:lstStyle/>
        <a:p>
          <a:endParaRPr lang="en-US"/>
        </a:p>
      </dgm:t>
    </dgm:pt>
    <dgm:pt modelId="{6BF5DFB3-3DD6-4E05-B8A2-ABD9A36A13CF}">
      <dgm:prSet phldrT="[Text]"/>
      <dgm:spPr/>
      <dgm:t>
        <a:bodyPr/>
        <a:lstStyle/>
        <a:p>
          <a:r>
            <a:rPr lang="en-US" dirty="0"/>
            <a:t>Tons of Ore Produced</a:t>
          </a:r>
        </a:p>
        <a:p>
          <a:r>
            <a:rPr lang="en-US" dirty="0"/>
            <a:t>Tons</a:t>
          </a:r>
        </a:p>
      </dgm:t>
    </dgm:pt>
    <dgm:pt modelId="{02CDA72E-17BD-4057-B4B5-81F119A773B3}" type="parTrans" cxnId="{B8E874EB-9465-490A-83B0-FFADF30F5180}">
      <dgm:prSet/>
      <dgm:spPr/>
      <dgm:t>
        <a:bodyPr/>
        <a:lstStyle/>
        <a:p>
          <a:endParaRPr lang="en-US"/>
        </a:p>
      </dgm:t>
    </dgm:pt>
    <dgm:pt modelId="{90847F97-C81D-4E2D-BC89-8418342A6587}" type="sibTrans" cxnId="{B8E874EB-9465-490A-83B0-FFADF30F5180}">
      <dgm:prSet/>
      <dgm:spPr/>
      <dgm:t>
        <a:bodyPr/>
        <a:lstStyle/>
        <a:p>
          <a:endParaRPr lang="en-US"/>
        </a:p>
      </dgm:t>
    </dgm:pt>
    <dgm:pt modelId="{11D4AB71-329D-42C2-BF54-FF864424D426}">
      <dgm:prSet/>
      <dgm:spPr/>
      <dgm:t>
        <a:bodyPr/>
        <a:lstStyle/>
        <a:p>
          <a:r>
            <a:rPr lang="en-US" dirty="0"/>
            <a:t>Machine maintenance</a:t>
          </a:r>
        </a:p>
        <a:p>
          <a:r>
            <a:rPr lang="en-US" dirty="0"/>
            <a:t>$</a:t>
          </a:r>
        </a:p>
      </dgm:t>
    </dgm:pt>
    <dgm:pt modelId="{1FB96EFB-9E33-4BA1-B3E7-705904DCA636}" type="parTrans" cxnId="{A2FD181A-7D7A-44F7-9217-02347CE75992}">
      <dgm:prSet/>
      <dgm:spPr/>
      <dgm:t>
        <a:bodyPr/>
        <a:lstStyle/>
        <a:p>
          <a:endParaRPr lang="en-US"/>
        </a:p>
      </dgm:t>
    </dgm:pt>
    <dgm:pt modelId="{F0A95650-1271-4979-9359-D19286D3F5CA}" type="sibTrans" cxnId="{A2FD181A-7D7A-44F7-9217-02347CE75992}">
      <dgm:prSet/>
      <dgm:spPr/>
      <dgm:t>
        <a:bodyPr/>
        <a:lstStyle/>
        <a:p>
          <a:endParaRPr lang="en-US"/>
        </a:p>
      </dgm:t>
    </dgm:pt>
    <dgm:pt modelId="{5DB8CDEC-87C3-42CC-A79E-29D1EC6380D3}">
      <dgm:prSet/>
      <dgm:spPr/>
      <dgm:t>
        <a:bodyPr/>
        <a:lstStyle/>
        <a:p>
          <a:r>
            <a:rPr lang="en-US" dirty="0"/>
            <a:t>Machine wear</a:t>
          </a:r>
        </a:p>
        <a:p>
          <a:r>
            <a:rPr lang="en-US" dirty="0"/>
            <a:t>times</a:t>
          </a:r>
        </a:p>
      </dgm:t>
    </dgm:pt>
    <dgm:pt modelId="{E52C8640-99DB-43E9-9153-6379E0120D36}" type="parTrans" cxnId="{00E275AD-8594-4EA1-967E-BF0C096DD20D}">
      <dgm:prSet/>
      <dgm:spPr/>
      <dgm:t>
        <a:bodyPr/>
        <a:lstStyle/>
        <a:p>
          <a:endParaRPr lang="en-US"/>
        </a:p>
      </dgm:t>
    </dgm:pt>
    <dgm:pt modelId="{87A2F1C2-DB5A-4D3C-AAC3-6F85DB0E4AEB}" type="sibTrans" cxnId="{00E275AD-8594-4EA1-967E-BF0C096DD20D}">
      <dgm:prSet/>
      <dgm:spPr/>
      <dgm:t>
        <a:bodyPr/>
        <a:lstStyle/>
        <a:p>
          <a:endParaRPr lang="en-US"/>
        </a:p>
      </dgm:t>
    </dgm:pt>
    <dgm:pt modelId="{A470EF56-3CEF-402F-A085-BF2938E9CE86}">
      <dgm:prSet/>
      <dgm:spPr/>
      <dgm:t>
        <a:bodyPr/>
        <a:lstStyle/>
        <a:p>
          <a:r>
            <a:rPr lang="en-US" dirty="0"/>
            <a:t>Market supply</a:t>
          </a:r>
        </a:p>
      </dgm:t>
    </dgm:pt>
    <dgm:pt modelId="{7339C680-72E2-40CB-A5F7-8C862E1B3E53}" type="parTrans" cxnId="{70147706-5796-44DC-98FE-1F47CBE89D5B}">
      <dgm:prSet/>
      <dgm:spPr/>
      <dgm:t>
        <a:bodyPr/>
        <a:lstStyle/>
        <a:p>
          <a:endParaRPr lang="en-US"/>
        </a:p>
      </dgm:t>
    </dgm:pt>
    <dgm:pt modelId="{DE467AAA-5D4D-469E-A63A-19D149A9236E}" type="sibTrans" cxnId="{70147706-5796-44DC-98FE-1F47CBE89D5B}">
      <dgm:prSet/>
      <dgm:spPr/>
      <dgm:t>
        <a:bodyPr/>
        <a:lstStyle/>
        <a:p>
          <a:endParaRPr lang="en-US"/>
        </a:p>
      </dgm:t>
    </dgm:pt>
    <dgm:pt modelId="{AC71213D-0D4B-417B-8161-427532AE5FEC}">
      <dgm:prSet/>
      <dgm:spPr/>
      <dgm:t>
        <a:bodyPr/>
        <a:lstStyle/>
        <a:p>
          <a:r>
            <a:rPr lang="en-US" dirty="0"/>
            <a:t>Maintain Cost/time</a:t>
          </a:r>
        </a:p>
        <a:p>
          <a:r>
            <a:rPr lang="en-US" dirty="0"/>
            <a:t>$</a:t>
          </a:r>
        </a:p>
      </dgm:t>
    </dgm:pt>
    <dgm:pt modelId="{ED5065A4-339C-43F3-B44C-5C8FA167D58D}" type="parTrans" cxnId="{E733F3D7-F92F-432F-A60D-4022E4D9A245}">
      <dgm:prSet/>
      <dgm:spPr/>
      <dgm:t>
        <a:bodyPr/>
        <a:lstStyle/>
        <a:p>
          <a:endParaRPr lang="en-US"/>
        </a:p>
      </dgm:t>
    </dgm:pt>
    <dgm:pt modelId="{10B3D285-3FCF-4707-9F89-ABD4851196F6}" type="sibTrans" cxnId="{E733F3D7-F92F-432F-A60D-4022E4D9A245}">
      <dgm:prSet/>
      <dgm:spPr/>
      <dgm:t>
        <a:bodyPr/>
        <a:lstStyle/>
        <a:p>
          <a:endParaRPr lang="en-US"/>
        </a:p>
      </dgm:t>
    </dgm:pt>
    <dgm:pt modelId="{F7ABAC7F-02B8-4683-A928-691AB5FFE8F5}" type="pres">
      <dgm:prSet presAssocID="{65FC2A23-3F25-4FDC-889D-D19FF3399A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FFC1B5-A193-41BC-8145-0E41954BBF6D}" type="pres">
      <dgm:prSet presAssocID="{4A01FB8D-73BC-4C5D-BF2B-BB0EE3D2AC17}" presName="root1" presStyleCnt="0"/>
      <dgm:spPr/>
    </dgm:pt>
    <dgm:pt modelId="{7AF149C4-4A5C-4BA3-B95A-ACF5FF3D1094}" type="pres">
      <dgm:prSet presAssocID="{4A01FB8D-73BC-4C5D-BF2B-BB0EE3D2AC17}" presName="LevelOneTextNode" presStyleLbl="node0" presStyleIdx="0" presStyleCnt="1">
        <dgm:presLayoutVars>
          <dgm:chPref val="3"/>
        </dgm:presLayoutVars>
      </dgm:prSet>
      <dgm:spPr/>
    </dgm:pt>
    <dgm:pt modelId="{4E22DC97-CAF7-4B33-92B1-98FA6A8038FE}" type="pres">
      <dgm:prSet presAssocID="{4A01FB8D-73BC-4C5D-BF2B-BB0EE3D2AC17}" presName="level2hierChild" presStyleCnt="0"/>
      <dgm:spPr/>
    </dgm:pt>
    <dgm:pt modelId="{B1D31E22-9413-445E-B7FC-07D518F4BD34}" type="pres">
      <dgm:prSet presAssocID="{827C4B37-3248-43AF-8928-12D93EA2F772}" presName="conn2-1" presStyleLbl="parChTrans1D2" presStyleIdx="0" presStyleCnt="2"/>
      <dgm:spPr/>
    </dgm:pt>
    <dgm:pt modelId="{591F3225-FA01-4951-B69F-8D5BB7A12057}" type="pres">
      <dgm:prSet presAssocID="{827C4B37-3248-43AF-8928-12D93EA2F772}" presName="connTx" presStyleLbl="parChTrans1D2" presStyleIdx="0" presStyleCnt="2"/>
      <dgm:spPr/>
    </dgm:pt>
    <dgm:pt modelId="{C35B1922-A90A-4CD2-9FB5-CD752DE5658E}" type="pres">
      <dgm:prSet presAssocID="{30F6F8E3-D38F-48FB-A85F-34F1FA26AB8F}" presName="root2" presStyleCnt="0"/>
      <dgm:spPr/>
    </dgm:pt>
    <dgm:pt modelId="{C8E0AD28-5051-4C19-B38F-B6031156BB49}" type="pres">
      <dgm:prSet presAssocID="{30F6F8E3-D38F-48FB-A85F-34F1FA26AB8F}" presName="LevelTwoTextNode" presStyleLbl="node2" presStyleIdx="0" presStyleCnt="2">
        <dgm:presLayoutVars>
          <dgm:chPref val="3"/>
        </dgm:presLayoutVars>
      </dgm:prSet>
      <dgm:spPr/>
    </dgm:pt>
    <dgm:pt modelId="{BEF27C0D-13D2-4C41-954A-9D8B0DFB27E6}" type="pres">
      <dgm:prSet presAssocID="{30F6F8E3-D38F-48FB-A85F-34F1FA26AB8F}" presName="level3hierChild" presStyleCnt="0"/>
      <dgm:spPr/>
    </dgm:pt>
    <dgm:pt modelId="{B6B64F9D-B134-4732-9A3D-5AFDED4D79D7}" type="pres">
      <dgm:prSet presAssocID="{41B98D45-CF2C-411A-834D-849EC95E8CD7}" presName="conn2-1" presStyleLbl="parChTrans1D3" presStyleIdx="0" presStyleCnt="3"/>
      <dgm:spPr/>
    </dgm:pt>
    <dgm:pt modelId="{EA64F743-77EC-453D-BB40-35A6CE1F75A0}" type="pres">
      <dgm:prSet presAssocID="{41B98D45-CF2C-411A-834D-849EC95E8CD7}" presName="connTx" presStyleLbl="parChTrans1D3" presStyleIdx="0" presStyleCnt="3"/>
      <dgm:spPr/>
    </dgm:pt>
    <dgm:pt modelId="{49E571DD-E61A-4037-A42E-BF5F5AC2063D}" type="pres">
      <dgm:prSet presAssocID="{D1B5ECBA-EBBC-4502-A993-B96056837BB2}" presName="root2" presStyleCnt="0"/>
      <dgm:spPr/>
    </dgm:pt>
    <dgm:pt modelId="{10B7073E-73DE-40C7-81F2-BEFF53EB8FA5}" type="pres">
      <dgm:prSet presAssocID="{D1B5ECBA-EBBC-4502-A993-B96056837BB2}" presName="LevelTwoTextNode" presStyleLbl="node3" presStyleIdx="0" presStyleCnt="3">
        <dgm:presLayoutVars>
          <dgm:chPref val="3"/>
        </dgm:presLayoutVars>
      </dgm:prSet>
      <dgm:spPr/>
    </dgm:pt>
    <dgm:pt modelId="{195E9604-92E5-4498-882C-2A38E05AA556}" type="pres">
      <dgm:prSet presAssocID="{D1B5ECBA-EBBC-4502-A993-B96056837BB2}" presName="level3hierChild" presStyleCnt="0"/>
      <dgm:spPr/>
    </dgm:pt>
    <dgm:pt modelId="{E3C9A51C-0856-41DF-AC73-157CE0A0B79A}" type="pres">
      <dgm:prSet presAssocID="{1F86BFE0-F80C-48C0-BEC4-1BC4862CE4FA}" presName="conn2-1" presStyleLbl="parChTrans1D3" presStyleIdx="1" presStyleCnt="3"/>
      <dgm:spPr/>
    </dgm:pt>
    <dgm:pt modelId="{05CB46C4-02D2-49FC-9DFF-DCF9D4DDC0DA}" type="pres">
      <dgm:prSet presAssocID="{1F86BFE0-F80C-48C0-BEC4-1BC4862CE4FA}" presName="connTx" presStyleLbl="parChTrans1D3" presStyleIdx="1" presStyleCnt="3"/>
      <dgm:spPr/>
    </dgm:pt>
    <dgm:pt modelId="{B5F6D28E-873B-46BF-AB10-3A06AAB6D571}" type="pres">
      <dgm:prSet presAssocID="{00A4B09D-7E71-4E9E-B5CE-F58953053C67}" presName="root2" presStyleCnt="0"/>
      <dgm:spPr/>
    </dgm:pt>
    <dgm:pt modelId="{39CB2A95-2A2C-4BAA-85DE-60FBD5ACBF66}" type="pres">
      <dgm:prSet presAssocID="{00A4B09D-7E71-4E9E-B5CE-F58953053C67}" presName="LevelTwoTextNode" presStyleLbl="node3" presStyleIdx="1" presStyleCnt="3">
        <dgm:presLayoutVars>
          <dgm:chPref val="3"/>
        </dgm:presLayoutVars>
      </dgm:prSet>
      <dgm:spPr/>
    </dgm:pt>
    <dgm:pt modelId="{03D2E027-05FA-4AB3-9E31-66B0D046CBA9}" type="pres">
      <dgm:prSet presAssocID="{00A4B09D-7E71-4E9E-B5CE-F58953053C67}" presName="level3hierChild" presStyleCnt="0"/>
      <dgm:spPr/>
    </dgm:pt>
    <dgm:pt modelId="{F374860D-B56B-4034-9DBD-F2F249547884}" type="pres">
      <dgm:prSet presAssocID="{1FB96EFB-9E33-4BA1-B3E7-705904DCA636}" presName="conn2-1" presStyleLbl="parChTrans1D4" presStyleIdx="0" presStyleCnt="3"/>
      <dgm:spPr/>
    </dgm:pt>
    <dgm:pt modelId="{74352B4C-5362-453D-A60D-2472CF4E3139}" type="pres">
      <dgm:prSet presAssocID="{1FB96EFB-9E33-4BA1-B3E7-705904DCA636}" presName="connTx" presStyleLbl="parChTrans1D4" presStyleIdx="0" presStyleCnt="3"/>
      <dgm:spPr/>
    </dgm:pt>
    <dgm:pt modelId="{21E1BD2C-BB78-480F-8FAF-2F938F200F71}" type="pres">
      <dgm:prSet presAssocID="{11D4AB71-329D-42C2-BF54-FF864424D426}" presName="root2" presStyleCnt="0"/>
      <dgm:spPr/>
    </dgm:pt>
    <dgm:pt modelId="{0322EA6B-7588-4435-B47F-C8879C583EE5}" type="pres">
      <dgm:prSet presAssocID="{11D4AB71-329D-42C2-BF54-FF864424D426}" presName="LevelTwoTextNode" presStyleLbl="node4" presStyleIdx="0" presStyleCnt="3">
        <dgm:presLayoutVars>
          <dgm:chPref val="3"/>
        </dgm:presLayoutVars>
      </dgm:prSet>
      <dgm:spPr/>
    </dgm:pt>
    <dgm:pt modelId="{7A7C2103-421D-4F68-9C99-28D1AA4FBD2A}" type="pres">
      <dgm:prSet presAssocID="{11D4AB71-329D-42C2-BF54-FF864424D426}" presName="level3hierChild" presStyleCnt="0"/>
      <dgm:spPr/>
    </dgm:pt>
    <dgm:pt modelId="{D805B82F-04AA-4CED-9BA1-487A14699139}" type="pres">
      <dgm:prSet presAssocID="{E52C8640-99DB-43E9-9153-6379E0120D36}" presName="conn2-1" presStyleLbl="parChTrans1D4" presStyleIdx="1" presStyleCnt="3"/>
      <dgm:spPr/>
    </dgm:pt>
    <dgm:pt modelId="{996DA17A-A147-4B1A-B063-BE13971E7EE0}" type="pres">
      <dgm:prSet presAssocID="{E52C8640-99DB-43E9-9153-6379E0120D36}" presName="connTx" presStyleLbl="parChTrans1D4" presStyleIdx="1" presStyleCnt="3"/>
      <dgm:spPr/>
    </dgm:pt>
    <dgm:pt modelId="{2AEDEB31-E162-47CD-A85A-4C1FBBB2FE95}" type="pres">
      <dgm:prSet presAssocID="{5DB8CDEC-87C3-42CC-A79E-29D1EC6380D3}" presName="root2" presStyleCnt="0"/>
      <dgm:spPr/>
    </dgm:pt>
    <dgm:pt modelId="{43366F21-00AF-46D3-9666-589110D823B4}" type="pres">
      <dgm:prSet presAssocID="{5DB8CDEC-87C3-42CC-A79E-29D1EC6380D3}" presName="LevelTwoTextNode" presStyleLbl="node4" presStyleIdx="1" presStyleCnt="3">
        <dgm:presLayoutVars>
          <dgm:chPref val="3"/>
        </dgm:presLayoutVars>
      </dgm:prSet>
      <dgm:spPr/>
    </dgm:pt>
    <dgm:pt modelId="{E5E324BF-D445-4725-BC97-6A54F94E36D3}" type="pres">
      <dgm:prSet presAssocID="{5DB8CDEC-87C3-42CC-A79E-29D1EC6380D3}" presName="level3hierChild" presStyleCnt="0"/>
      <dgm:spPr/>
    </dgm:pt>
    <dgm:pt modelId="{D5FB32F7-0D55-4ABB-A2CF-1EA0884F1EBF}" type="pres">
      <dgm:prSet presAssocID="{ED5065A4-339C-43F3-B44C-5C8FA167D58D}" presName="conn2-1" presStyleLbl="parChTrans1D4" presStyleIdx="2" presStyleCnt="3"/>
      <dgm:spPr/>
    </dgm:pt>
    <dgm:pt modelId="{A18A65D1-0E00-404D-93E9-8D076C561B8C}" type="pres">
      <dgm:prSet presAssocID="{ED5065A4-339C-43F3-B44C-5C8FA167D58D}" presName="connTx" presStyleLbl="parChTrans1D4" presStyleIdx="2" presStyleCnt="3"/>
      <dgm:spPr/>
    </dgm:pt>
    <dgm:pt modelId="{4553F897-3483-4FB9-A09D-F4A866E818B7}" type="pres">
      <dgm:prSet presAssocID="{AC71213D-0D4B-417B-8161-427532AE5FEC}" presName="root2" presStyleCnt="0"/>
      <dgm:spPr/>
    </dgm:pt>
    <dgm:pt modelId="{2C02CD24-FC7F-4D9D-9D2E-0988FD1D7C8A}" type="pres">
      <dgm:prSet presAssocID="{AC71213D-0D4B-417B-8161-427532AE5FEC}" presName="LevelTwoTextNode" presStyleLbl="node4" presStyleIdx="2" presStyleCnt="3">
        <dgm:presLayoutVars>
          <dgm:chPref val="3"/>
        </dgm:presLayoutVars>
      </dgm:prSet>
      <dgm:spPr/>
    </dgm:pt>
    <dgm:pt modelId="{507DF187-AB66-46EF-9588-B2D63E38AE20}" type="pres">
      <dgm:prSet presAssocID="{AC71213D-0D4B-417B-8161-427532AE5FEC}" presName="level3hierChild" presStyleCnt="0"/>
      <dgm:spPr/>
    </dgm:pt>
    <dgm:pt modelId="{62E4174D-0F1D-4450-B783-4064D3CEFF86}" type="pres">
      <dgm:prSet presAssocID="{02CDA72E-17BD-4057-B4B5-81F119A773B3}" presName="conn2-1" presStyleLbl="parChTrans1D2" presStyleIdx="1" presStyleCnt="2"/>
      <dgm:spPr/>
    </dgm:pt>
    <dgm:pt modelId="{E5D157A9-F7E5-44ED-9ABF-944644C26210}" type="pres">
      <dgm:prSet presAssocID="{02CDA72E-17BD-4057-B4B5-81F119A773B3}" presName="connTx" presStyleLbl="parChTrans1D2" presStyleIdx="1" presStyleCnt="2"/>
      <dgm:spPr/>
    </dgm:pt>
    <dgm:pt modelId="{23078451-1FEC-4505-BD86-FCFF56FAC123}" type="pres">
      <dgm:prSet presAssocID="{6BF5DFB3-3DD6-4E05-B8A2-ABD9A36A13CF}" presName="root2" presStyleCnt="0"/>
      <dgm:spPr/>
    </dgm:pt>
    <dgm:pt modelId="{01B87842-28AC-40CC-A65C-FB8CE33F5E21}" type="pres">
      <dgm:prSet presAssocID="{6BF5DFB3-3DD6-4E05-B8A2-ABD9A36A13CF}" presName="LevelTwoTextNode" presStyleLbl="node2" presStyleIdx="1" presStyleCnt="2">
        <dgm:presLayoutVars>
          <dgm:chPref val="3"/>
        </dgm:presLayoutVars>
      </dgm:prSet>
      <dgm:spPr/>
    </dgm:pt>
    <dgm:pt modelId="{6FB4D370-F758-4C5D-BC28-FF2132BC00F6}" type="pres">
      <dgm:prSet presAssocID="{6BF5DFB3-3DD6-4E05-B8A2-ABD9A36A13CF}" presName="level3hierChild" presStyleCnt="0"/>
      <dgm:spPr/>
    </dgm:pt>
    <dgm:pt modelId="{F2611922-B4B0-44D5-A29B-DBA8D32C3CA9}" type="pres">
      <dgm:prSet presAssocID="{7339C680-72E2-40CB-A5F7-8C862E1B3E53}" presName="conn2-1" presStyleLbl="parChTrans1D3" presStyleIdx="2" presStyleCnt="3"/>
      <dgm:spPr/>
    </dgm:pt>
    <dgm:pt modelId="{478273CD-965F-4CD7-AE13-12462789CD26}" type="pres">
      <dgm:prSet presAssocID="{7339C680-72E2-40CB-A5F7-8C862E1B3E53}" presName="connTx" presStyleLbl="parChTrans1D3" presStyleIdx="2" presStyleCnt="3"/>
      <dgm:spPr/>
    </dgm:pt>
    <dgm:pt modelId="{1A4A56C7-3D5D-4636-9EE1-C7106D53FDD8}" type="pres">
      <dgm:prSet presAssocID="{A470EF56-3CEF-402F-A085-BF2938E9CE86}" presName="root2" presStyleCnt="0"/>
      <dgm:spPr/>
    </dgm:pt>
    <dgm:pt modelId="{260EE806-A066-4853-AAD7-FA8AD2FC5AE5}" type="pres">
      <dgm:prSet presAssocID="{A470EF56-3CEF-402F-A085-BF2938E9CE86}" presName="LevelTwoTextNode" presStyleLbl="node3" presStyleIdx="2" presStyleCnt="3">
        <dgm:presLayoutVars>
          <dgm:chPref val="3"/>
        </dgm:presLayoutVars>
      </dgm:prSet>
      <dgm:spPr/>
    </dgm:pt>
    <dgm:pt modelId="{0EFE42D9-D5F0-469E-8AD0-39B93E305C00}" type="pres">
      <dgm:prSet presAssocID="{A470EF56-3CEF-402F-A085-BF2938E9CE86}" presName="level3hierChild" presStyleCnt="0"/>
      <dgm:spPr/>
    </dgm:pt>
  </dgm:ptLst>
  <dgm:cxnLst>
    <dgm:cxn modelId="{1CFDBC01-5E74-4A8A-82F7-41BCB79496DF}" type="presOf" srcId="{ED5065A4-339C-43F3-B44C-5C8FA167D58D}" destId="{A18A65D1-0E00-404D-93E9-8D076C561B8C}" srcOrd="1" destOrd="0" presId="urn:microsoft.com/office/officeart/2005/8/layout/hierarchy2"/>
    <dgm:cxn modelId="{A47A6206-02AF-46D3-9106-398CF9EE7AF4}" srcId="{4A01FB8D-73BC-4C5D-BF2B-BB0EE3D2AC17}" destId="{30F6F8E3-D38F-48FB-A85F-34F1FA26AB8F}" srcOrd="0" destOrd="0" parTransId="{827C4B37-3248-43AF-8928-12D93EA2F772}" sibTransId="{9CD5B3A1-5BF3-4C21-B145-47C42304D902}"/>
    <dgm:cxn modelId="{70147706-5796-44DC-98FE-1F47CBE89D5B}" srcId="{6BF5DFB3-3DD6-4E05-B8A2-ABD9A36A13CF}" destId="{A470EF56-3CEF-402F-A085-BF2938E9CE86}" srcOrd="0" destOrd="0" parTransId="{7339C680-72E2-40CB-A5F7-8C862E1B3E53}" sibTransId="{DE467AAA-5D4D-469E-A63A-19D149A9236E}"/>
    <dgm:cxn modelId="{E6AC5307-D17E-4008-8295-87C1E493D53B}" srcId="{65FC2A23-3F25-4FDC-889D-D19FF3399AF2}" destId="{4A01FB8D-73BC-4C5D-BF2B-BB0EE3D2AC17}" srcOrd="0" destOrd="0" parTransId="{3AF859B8-730B-4F90-854E-D2EF76871671}" sibTransId="{3F07EA31-9E6C-4AFB-B9A4-A98A41EAC8DD}"/>
    <dgm:cxn modelId="{94F80F10-FCCB-4A08-9BFC-84ED91215E75}" type="presOf" srcId="{7339C680-72E2-40CB-A5F7-8C862E1B3E53}" destId="{478273CD-965F-4CD7-AE13-12462789CD26}" srcOrd="1" destOrd="0" presId="urn:microsoft.com/office/officeart/2005/8/layout/hierarchy2"/>
    <dgm:cxn modelId="{A2FD181A-7D7A-44F7-9217-02347CE75992}" srcId="{00A4B09D-7E71-4E9E-B5CE-F58953053C67}" destId="{11D4AB71-329D-42C2-BF54-FF864424D426}" srcOrd="0" destOrd="0" parTransId="{1FB96EFB-9E33-4BA1-B3E7-705904DCA636}" sibTransId="{F0A95650-1271-4979-9359-D19286D3F5CA}"/>
    <dgm:cxn modelId="{69D6E31D-AC5A-418F-BF69-1D9414FB758A}" type="presOf" srcId="{1F86BFE0-F80C-48C0-BEC4-1BC4862CE4FA}" destId="{E3C9A51C-0856-41DF-AC73-157CE0A0B79A}" srcOrd="0" destOrd="0" presId="urn:microsoft.com/office/officeart/2005/8/layout/hierarchy2"/>
    <dgm:cxn modelId="{85D2D933-D13E-495F-BD88-8E2C5A9F28F9}" srcId="{30F6F8E3-D38F-48FB-A85F-34F1FA26AB8F}" destId="{00A4B09D-7E71-4E9E-B5CE-F58953053C67}" srcOrd="1" destOrd="0" parTransId="{1F86BFE0-F80C-48C0-BEC4-1BC4862CE4FA}" sibTransId="{2A42F1F1-EBF1-4397-86C9-8E86D208D657}"/>
    <dgm:cxn modelId="{B7C1C034-570B-401D-93C7-1F8E4C94FC27}" type="presOf" srcId="{41B98D45-CF2C-411A-834D-849EC95E8CD7}" destId="{EA64F743-77EC-453D-BB40-35A6CE1F75A0}" srcOrd="1" destOrd="0" presId="urn:microsoft.com/office/officeart/2005/8/layout/hierarchy2"/>
    <dgm:cxn modelId="{8E162D38-1CC5-4E12-9D61-4C6F025AC671}" type="presOf" srcId="{7339C680-72E2-40CB-A5F7-8C862E1B3E53}" destId="{F2611922-B4B0-44D5-A29B-DBA8D32C3CA9}" srcOrd="0" destOrd="0" presId="urn:microsoft.com/office/officeart/2005/8/layout/hierarchy2"/>
    <dgm:cxn modelId="{3BBDBA66-ACC7-49AB-A03B-AC81B07DF50D}" type="presOf" srcId="{E52C8640-99DB-43E9-9153-6379E0120D36}" destId="{996DA17A-A147-4B1A-B063-BE13971E7EE0}" srcOrd="1" destOrd="0" presId="urn:microsoft.com/office/officeart/2005/8/layout/hierarchy2"/>
    <dgm:cxn modelId="{94E95C50-A810-453F-83A6-2A3AA70A47E6}" type="presOf" srcId="{1F86BFE0-F80C-48C0-BEC4-1BC4862CE4FA}" destId="{05CB46C4-02D2-49FC-9DFF-DCF9D4DDC0DA}" srcOrd="1" destOrd="0" presId="urn:microsoft.com/office/officeart/2005/8/layout/hierarchy2"/>
    <dgm:cxn modelId="{7580E355-DDDF-43FB-9E42-3AF499EA207E}" type="presOf" srcId="{30F6F8E3-D38F-48FB-A85F-34F1FA26AB8F}" destId="{C8E0AD28-5051-4C19-B38F-B6031156BB49}" srcOrd="0" destOrd="0" presId="urn:microsoft.com/office/officeart/2005/8/layout/hierarchy2"/>
    <dgm:cxn modelId="{883C687A-B4A3-40AA-9504-93A1CA780177}" type="presOf" srcId="{A470EF56-3CEF-402F-A085-BF2938E9CE86}" destId="{260EE806-A066-4853-AAD7-FA8AD2FC5AE5}" srcOrd="0" destOrd="0" presId="urn:microsoft.com/office/officeart/2005/8/layout/hierarchy2"/>
    <dgm:cxn modelId="{8ADEF981-53EF-45A2-8BCE-F1D6F3499E45}" type="presOf" srcId="{02CDA72E-17BD-4057-B4B5-81F119A773B3}" destId="{E5D157A9-F7E5-44ED-9ABF-944644C26210}" srcOrd="1" destOrd="0" presId="urn:microsoft.com/office/officeart/2005/8/layout/hierarchy2"/>
    <dgm:cxn modelId="{2A27618D-D323-4685-84D5-D6C764204746}" type="presOf" srcId="{00A4B09D-7E71-4E9E-B5CE-F58953053C67}" destId="{39CB2A95-2A2C-4BAA-85DE-60FBD5ACBF66}" srcOrd="0" destOrd="0" presId="urn:microsoft.com/office/officeart/2005/8/layout/hierarchy2"/>
    <dgm:cxn modelId="{818E5E94-25E3-42DB-8F37-A0096D074D2A}" type="presOf" srcId="{827C4B37-3248-43AF-8928-12D93EA2F772}" destId="{591F3225-FA01-4951-B69F-8D5BB7A12057}" srcOrd="1" destOrd="0" presId="urn:microsoft.com/office/officeart/2005/8/layout/hierarchy2"/>
    <dgm:cxn modelId="{A198C994-B98F-4DFC-AC27-59FAA8713FE4}" type="presOf" srcId="{41B98D45-CF2C-411A-834D-849EC95E8CD7}" destId="{B6B64F9D-B134-4732-9A3D-5AFDED4D79D7}" srcOrd="0" destOrd="0" presId="urn:microsoft.com/office/officeart/2005/8/layout/hierarchy2"/>
    <dgm:cxn modelId="{BF984E98-CBFE-4F0A-98D3-8C0270BE9112}" type="presOf" srcId="{1FB96EFB-9E33-4BA1-B3E7-705904DCA636}" destId="{F374860D-B56B-4034-9DBD-F2F249547884}" srcOrd="0" destOrd="0" presId="urn:microsoft.com/office/officeart/2005/8/layout/hierarchy2"/>
    <dgm:cxn modelId="{AE9D889C-4287-4C1F-A4AE-2C19660BF9B4}" type="presOf" srcId="{5DB8CDEC-87C3-42CC-A79E-29D1EC6380D3}" destId="{43366F21-00AF-46D3-9666-589110D823B4}" srcOrd="0" destOrd="0" presId="urn:microsoft.com/office/officeart/2005/8/layout/hierarchy2"/>
    <dgm:cxn modelId="{BE2147A1-7596-4FF1-8713-39141D83178C}" type="presOf" srcId="{65FC2A23-3F25-4FDC-889D-D19FF3399AF2}" destId="{F7ABAC7F-02B8-4683-A928-691AB5FFE8F5}" srcOrd="0" destOrd="0" presId="urn:microsoft.com/office/officeart/2005/8/layout/hierarchy2"/>
    <dgm:cxn modelId="{B0AEAAA1-3C51-4DF8-BD13-D9E4F092CC36}" type="presOf" srcId="{6BF5DFB3-3DD6-4E05-B8A2-ABD9A36A13CF}" destId="{01B87842-28AC-40CC-A65C-FB8CE33F5E21}" srcOrd="0" destOrd="0" presId="urn:microsoft.com/office/officeart/2005/8/layout/hierarchy2"/>
    <dgm:cxn modelId="{64A1C0A8-AE5B-47C5-9B9F-58758AB6FCC9}" type="presOf" srcId="{AC71213D-0D4B-417B-8161-427532AE5FEC}" destId="{2C02CD24-FC7F-4D9D-9D2E-0988FD1D7C8A}" srcOrd="0" destOrd="0" presId="urn:microsoft.com/office/officeart/2005/8/layout/hierarchy2"/>
    <dgm:cxn modelId="{00E275AD-8594-4EA1-967E-BF0C096DD20D}" srcId="{11D4AB71-329D-42C2-BF54-FF864424D426}" destId="{5DB8CDEC-87C3-42CC-A79E-29D1EC6380D3}" srcOrd="0" destOrd="0" parTransId="{E52C8640-99DB-43E9-9153-6379E0120D36}" sibTransId="{87A2F1C2-DB5A-4D3C-AAC3-6F85DB0E4AEB}"/>
    <dgm:cxn modelId="{9303BEAD-9C0B-49C7-B643-E0557F46F586}" type="presOf" srcId="{1FB96EFB-9E33-4BA1-B3E7-705904DCA636}" destId="{74352B4C-5362-453D-A60D-2472CF4E3139}" srcOrd="1" destOrd="0" presId="urn:microsoft.com/office/officeart/2005/8/layout/hierarchy2"/>
    <dgm:cxn modelId="{0ADA6ABD-A4DE-44C7-9F02-6B1942F8004F}" srcId="{30F6F8E3-D38F-48FB-A85F-34F1FA26AB8F}" destId="{D1B5ECBA-EBBC-4502-A993-B96056837BB2}" srcOrd="0" destOrd="0" parTransId="{41B98D45-CF2C-411A-834D-849EC95E8CD7}" sibTransId="{24047422-0995-4E2A-9039-100611F2C849}"/>
    <dgm:cxn modelId="{4D3EBDC7-FFB3-47EF-BE5F-3A2313192624}" type="presOf" srcId="{827C4B37-3248-43AF-8928-12D93EA2F772}" destId="{B1D31E22-9413-445E-B7FC-07D518F4BD34}" srcOrd="0" destOrd="0" presId="urn:microsoft.com/office/officeart/2005/8/layout/hierarchy2"/>
    <dgm:cxn modelId="{229562CA-1303-4126-B7A7-A30648BEC4FD}" type="presOf" srcId="{02CDA72E-17BD-4057-B4B5-81F119A773B3}" destId="{62E4174D-0F1D-4450-B783-4064D3CEFF86}" srcOrd="0" destOrd="0" presId="urn:microsoft.com/office/officeart/2005/8/layout/hierarchy2"/>
    <dgm:cxn modelId="{1DA0CBD2-8A29-4732-98B1-7F9E89BCE21F}" type="presOf" srcId="{E52C8640-99DB-43E9-9153-6379E0120D36}" destId="{D805B82F-04AA-4CED-9BA1-487A14699139}" srcOrd="0" destOrd="0" presId="urn:microsoft.com/office/officeart/2005/8/layout/hierarchy2"/>
    <dgm:cxn modelId="{E733F3D7-F92F-432F-A60D-4022E4D9A245}" srcId="{11D4AB71-329D-42C2-BF54-FF864424D426}" destId="{AC71213D-0D4B-417B-8161-427532AE5FEC}" srcOrd="1" destOrd="0" parTransId="{ED5065A4-339C-43F3-B44C-5C8FA167D58D}" sibTransId="{10B3D285-3FCF-4707-9F89-ABD4851196F6}"/>
    <dgm:cxn modelId="{FBFDD2DA-95D8-4480-A61D-CF2896DF63C9}" type="presOf" srcId="{D1B5ECBA-EBBC-4502-A993-B96056837BB2}" destId="{10B7073E-73DE-40C7-81F2-BEFF53EB8FA5}" srcOrd="0" destOrd="0" presId="urn:microsoft.com/office/officeart/2005/8/layout/hierarchy2"/>
    <dgm:cxn modelId="{491239E4-73B1-4D1E-AE94-C9BF1F0F26AC}" type="presOf" srcId="{11D4AB71-329D-42C2-BF54-FF864424D426}" destId="{0322EA6B-7588-4435-B47F-C8879C583EE5}" srcOrd="0" destOrd="0" presId="urn:microsoft.com/office/officeart/2005/8/layout/hierarchy2"/>
    <dgm:cxn modelId="{C20EB0E9-FFAD-4F86-A388-DF19BA6A9409}" type="presOf" srcId="{4A01FB8D-73BC-4C5D-BF2B-BB0EE3D2AC17}" destId="{7AF149C4-4A5C-4BA3-B95A-ACF5FF3D1094}" srcOrd="0" destOrd="0" presId="urn:microsoft.com/office/officeart/2005/8/layout/hierarchy2"/>
    <dgm:cxn modelId="{B8E874EB-9465-490A-83B0-FFADF30F5180}" srcId="{4A01FB8D-73BC-4C5D-BF2B-BB0EE3D2AC17}" destId="{6BF5DFB3-3DD6-4E05-B8A2-ABD9A36A13CF}" srcOrd="1" destOrd="0" parTransId="{02CDA72E-17BD-4057-B4B5-81F119A773B3}" sibTransId="{90847F97-C81D-4E2D-BC89-8418342A6587}"/>
    <dgm:cxn modelId="{EE363BF0-249B-42A1-AD77-AD4F639704D2}" type="presOf" srcId="{ED5065A4-339C-43F3-B44C-5C8FA167D58D}" destId="{D5FB32F7-0D55-4ABB-A2CF-1EA0884F1EBF}" srcOrd="0" destOrd="0" presId="urn:microsoft.com/office/officeart/2005/8/layout/hierarchy2"/>
    <dgm:cxn modelId="{147754D9-CFD3-413D-BBB7-7AC680250C3F}" type="presParOf" srcId="{F7ABAC7F-02B8-4683-A928-691AB5FFE8F5}" destId="{A9FFC1B5-A193-41BC-8145-0E41954BBF6D}" srcOrd="0" destOrd="0" presId="urn:microsoft.com/office/officeart/2005/8/layout/hierarchy2"/>
    <dgm:cxn modelId="{8CCAD44D-E1CA-428C-8F65-D16FA47D7B1D}" type="presParOf" srcId="{A9FFC1B5-A193-41BC-8145-0E41954BBF6D}" destId="{7AF149C4-4A5C-4BA3-B95A-ACF5FF3D1094}" srcOrd="0" destOrd="0" presId="urn:microsoft.com/office/officeart/2005/8/layout/hierarchy2"/>
    <dgm:cxn modelId="{D6847A1C-033A-4CF9-98C7-15D014653202}" type="presParOf" srcId="{A9FFC1B5-A193-41BC-8145-0E41954BBF6D}" destId="{4E22DC97-CAF7-4B33-92B1-98FA6A8038FE}" srcOrd="1" destOrd="0" presId="urn:microsoft.com/office/officeart/2005/8/layout/hierarchy2"/>
    <dgm:cxn modelId="{9693DF60-F03B-458B-8CBA-2D640AC9556B}" type="presParOf" srcId="{4E22DC97-CAF7-4B33-92B1-98FA6A8038FE}" destId="{B1D31E22-9413-445E-B7FC-07D518F4BD34}" srcOrd="0" destOrd="0" presId="urn:microsoft.com/office/officeart/2005/8/layout/hierarchy2"/>
    <dgm:cxn modelId="{1D3D2BD0-396D-433D-8071-CF425D8B5C27}" type="presParOf" srcId="{B1D31E22-9413-445E-B7FC-07D518F4BD34}" destId="{591F3225-FA01-4951-B69F-8D5BB7A12057}" srcOrd="0" destOrd="0" presId="urn:microsoft.com/office/officeart/2005/8/layout/hierarchy2"/>
    <dgm:cxn modelId="{94FEE546-CBDF-4CF6-A5B5-D5954AE2126D}" type="presParOf" srcId="{4E22DC97-CAF7-4B33-92B1-98FA6A8038FE}" destId="{C35B1922-A90A-4CD2-9FB5-CD752DE5658E}" srcOrd="1" destOrd="0" presId="urn:microsoft.com/office/officeart/2005/8/layout/hierarchy2"/>
    <dgm:cxn modelId="{07977E30-0BD4-40FA-84D5-595B4566DD7B}" type="presParOf" srcId="{C35B1922-A90A-4CD2-9FB5-CD752DE5658E}" destId="{C8E0AD28-5051-4C19-B38F-B6031156BB49}" srcOrd="0" destOrd="0" presId="urn:microsoft.com/office/officeart/2005/8/layout/hierarchy2"/>
    <dgm:cxn modelId="{6E9953FF-A3C3-4A74-96A9-7EAA8D842CB2}" type="presParOf" srcId="{C35B1922-A90A-4CD2-9FB5-CD752DE5658E}" destId="{BEF27C0D-13D2-4C41-954A-9D8B0DFB27E6}" srcOrd="1" destOrd="0" presId="urn:microsoft.com/office/officeart/2005/8/layout/hierarchy2"/>
    <dgm:cxn modelId="{F795FCB8-F8D2-401E-9C14-26709FB4E4B4}" type="presParOf" srcId="{BEF27C0D-13D2-4C41-954A-9D8B0DFB27E6}" destId="{B6B64F9D-B134-4732-9A3D-5AFDED4D79D7}" srcOrd="0" destOrd="0" presId="urn:microsoft.com/office/officeart/2005/8/layout/hierarchy2"/>
    <dgm:cxn modelId="{7904AAED-1A05-4421-9F60-9308418662CE}" type="presParOf" srcId="{B6B64F9D-B134-4732-9A3D-5AFDED4D79D7}" destId="{EA64F743-77EC-453D-BB40-35A6CE1F75A0}" srcOrd="0" destOrd="0" presId="urn:microsoft.com/office/officeart/2005/8/layout/hierarchy2"/>
    <dgm:cxn modelId="{9186315F-1F96-41AC-A495-61C07458F436}" type="presParOf" srcId="{BEF27C0D-13D2-4C41-954A-9D8B0DFB27E6}" destId="{49E571DD-E61A-4037-A42E-BF5F5AC2063D}" srcOrd="1" destOrd="0" presId="urn:microsoft.com/office/officeart/2005/8/layout/hierarchy2"/>
    <dgm:cxn modelId="{174A7350-6836-435B-9175-37441CFF03B3}" type="presParOf" srcId="{49E571DD-E61A-4037-A42E-BF5F5AC2063D}" destId="{10B7073E-73DE-40C7-81F2-BEFF53EB8FA5}" srcOrd="0" destOrd="0" presId="urn:microsoft.com/office/officeart/2005/8/layout/hierarchy2"/>
    <dgm:cxn modelId="{1D6B2A65-6B73-43EB-A483-B68ED2184190}" type="presParOf" srcId="{49E571DD-E61A-4037-A42E-BF5F5AC2063D}" destId="{195E9604-92E5-4498-882C-2A38E05AA556}" srcOrd="1" destOrd="0" presId="urn:microsoft.com/office/officeart/2005/8/layout/hierarchy2"/>
    <dgm:cxn modelId="{88AA0FF1-350D-4D8A-8E13-E70FCD5C035B}" type="presParOf" srcId="{BEF27C0D-13D2-4C41-954A-9D8B0DFB27E6}" destId="{E3C9A51C-0856-41DF-AC73-157CE0A0B79A}" srcOrd="2" destOrd="0" presId="urn:microsoft.com/office/officeart/2005/8/layout/hierarchy2"/>
    <dgm:cxn modelId="{3DFA47EC-A99E-49C2-BDBA-252347CB3192}" type="presParOf" srcId="{E3C9A51C-0856-41DF-AC73-157CE0A0B79A}" destId="{05CB46C4-02D2-49FC-9DFF-DCF9D4DDC0DA}" srcOrd="0" destOrd="0" presId="urn:microsoft.com/office/officeart/2005/8/layout/hierarchy2"/>
    <dgm:cxn modelId="{E6A392BB-BA26-48FB-9547-B5C7E2C41120}" type="presParOf" srcId="{BEF27C0D-13D2-4C41-954A-9D8B0DFB27E6}" destId="{B5F6D28E-873B-46BF-AB10-3A06AAB6D571}" srcOrd="3" destOrd="0" presId="urn:microsoft.com/office/officeart/2005/8/layout/hierarchy2"/>
    <dgm:cxn modelId="{BC5DE236-92F7-4396-A8BA-107CBEDDE5AF}" type="presParOf" srcId="{B5F6D28E-873B-46BF-AB10-3A06AAB6D571}" destId="{39CB2A95-2A2C-4BAA-85DE-60FBD5ACBF66}" srcOrd="0" destOrd="0" presId="urn:microsoft.com/office/officeart/2005/8/layout/hierarchy2"/>
    <dgm:cxn modelId="{0965110B-D70D-44AD-9C89-9A7C329FE64D}" type="presParOf" srcId="{B5F6D28E-873B-46BF-AB10-3A06AAB6D571}" destId="{03D2E027-05FA-4AB3-9E31-66B0D046CBA9}" srcOrd="1" destOrd="0" presId="urn:microsoft.com/office/officeart/2005/8/layout/hierarchy2"/>
    <dgm:cxn modelId="{A441EBEC-70A0-4AB9-A35B-F7C3109EEA07}" type="presParOf" srcId="{03D2E027-05FA-4AB3-9E31-66B0D046CBA9}" destId="{F374860D-B56B-4034-9DBD-F2F249547884}" srcOrd="0" destOrd="0" presId="urn:microsoft.com/office/officeart/2005/8/layout/hierarchy2"/>
    <dgm:cxn modelId="{9E9E7DDB-6AE6-4D9C-BD6E-EA3F1ED2359C}" type="presParOf" srcId="{F374860D-B56B-4034-9DBD-F2F249547884}" destId="{74352B4C-5362-453D-A60D-2472CF4E3139}" srcOrd="0" destOrd="0" presId="urn:microsoft.com/office/officeart/2005/8/layout/hierarchy2"/>
    <dgm:cxn modelId="{8A83936F-3889-4953-A6A3-57B4414B2AAE}" type="presParOf" srcId="{03D2E027-05FA-4AB3-9E31-66B0D046CBA9}" destId="{21E1BD2C-BB78-480F-8FAF-2F938F200F71}" srcOrd="1" destOrd="0" presId="urn:microsoft.com/office/officeart/2005/8/layout/hierarchy2"/>
    <dgm:cxn modelId="{6353B772-67C3-499B-9D4D-D687C6C98BCC}" type="presParOf" srcId="{21E1BD2C-BB78-480F-8FAF-2F938F200F71}" destId="{0322EA6B-7588-4435-B47F-C8879C583EE5}" srcOrd="0" destOrd="0" presId="urn:microsoft.com/office/officeart/2005/8/layout/hierarchy2"/>
    <dgm:cxn modelId="{0C7EAA26-0EF0-47E2-9989-5679D2B76211}" type="presParOf" srcId="{21E1BD2C-BB78-480F-8FAF-2F938F200F71}" destId="{7A7C2103-421D-4F68-9C99-28D1AA4FBD2A}" srcOrd="1" destOrd="0" presId="urn:microsoft.com/office/officeart/2005/8/layout/hierarchy2"/>
    <dgm:cxn modelId="{706C46D8-2D6B-4652-85F1-0887A7020879}" type="presParOf" srcId="{7A7C2103-421D-4F68-9C99-28D1AA4FBD2A}" destId="{D805B82F-04AA-4CED-9BA1-487A14699139}" srcOrd="0" destOrd="0" presId="urn:microsoft.com/office/officeart/2005/8/layout/hierarchy2"/>
    <dgm:cxn modelId="{D61DEEC2-5258-4A22-8F17-9466B566A231}" type="presParOf" srcId="{D805B82F-04AA-4CED-9BA1-487A14699139}" destId="{996DA17A-A147-4B1A-B063-BE13971E7EE0}" srcOrd="0" destOrd="0" presId="urn:microsoft.com/office/officeart/2005/8/layout/hierarchy2"/>
    <dgm:cxn modelId="{320EFAE6-B2A3-43A7-83F0-EA65C532198C}" type="presParOf" srcId="{7A7C2103-421D-4F68-9C99-28D1AA4FBD2A}" destId="{2AEDEB31-E162-47CD-A85A-4C1FBBB2FE95}" srcOrd="1" destOrd="0" presId="urn:microsoft.com/office/officeart/2005/8/layout/hierarchy2"/>
    <dgm:cxn modelId="{1E695E69-D539-43A1-871E-187F6F43BE38}" type="presParOf" srcId="{2AEDEB31-E162-47CD-A85A-4C1FBBB2FE95}" destId="{43366F21-00AF-46D3-9666-589110D823B4}" srcOrd="0" destOrd="0" presId="urn:microsoft.com/office/officeart/2005/8/layout/hierarchy2"/>
    <dgm:cxn modelId="{0635A0CE-9B9A-4B34-AE03-A1651F159797}" type="presParOf" srcId="{2AEDEB31-E162-47CD-A85A-4C1FBBB2FE95}" destId="{E5E324BF-D445-4725-BC97-6A54F94E36D3}" srcOrd="1" destOrd="0" presId="urn:microsoft.com/office/officeart/2005/8/layout/hierarchy2"/>
    <dgm:cxn modelId="{39E19699-2135-421A-B08C-2EDCE54836CC}" type="presParOf" srcId="{7A7C2103-421D-4F68-9C99-28D1AA4FBD2A}" destId="{D5FB32F7-0D55-4ABB-A2CF-1EA0884F1EBF}" srcOrd="2" destOrd="0" presId="urn:microsoft.com/office/officeart/2005/8/layout/hierarchy2"/>
    <dgm:cxn modelId="{8A551285-9B1E-4FD0-9CE4-AF567E7FC9E6}" type="presParOf" srcId="{D5FB32F7-0D55-4ABB-A2CF-1EA0884F1EBF}" destId="{A18A65D1-0E00-404D-93E9-8D076C561B8C}" srcOrd="0" destOrd="0" presId="urn:microsoft.com/office/officeart/2005/8/layout/hierarchy2"/>
    <dgm:cxn modelId="{9DC416C7-123F-4E7B-AFD7-DCA56F34706D}" type="presParOf" srcId="{7A7C2103-421D-4F68-9C99-28D1AA4FBD2A}" destId="{4553F897-3483-4FB9-A09D-F4A866E818B7}" srcOrd="3" destOrd="0" presId="urn:microsoft.com/office/officeart/2005/8/layout/hierarchy2"/>
    <dgm:cxn modelId="{97BD0EA6-26B3-48D4-9E13-31C32F6C52BB}" type="presParOf" srcId="{4553F897-3483-4FB9-A09D-F4A866E818B7}" destId="{2C02CD24-FC7F-4D9D-9D2E-0988FD1D7C8A}" srcOrd="0" destOrd="0" presId="urn:microsoft.com/office/officeart/2005/8/layout/hierarchy2"/>
    <dgm:cxn modelId="{7F2918F7-51A5-4863-A127-42B8625FFBD9}" type="presParOf" srcId="{4553F897-3483-4FB9-A09D-F4A866E818B7}" destId="{507DF187-AB66-46EF-9588-B2D63E38AE20}" srcOrd="1" destOrd="0" presId="urn:microsoft.com/office/officeart/2005/8/layout/hierarchy2"/>
    <dgm:cxn modelId="{6DB441BF-3F3A-4A91-9787-B9B66366D8BD}" type="presParOf" srcId="{4E22DC97-CAF7-4B33-92B1-98FA6A8038FE}" destId="{62E4174D-0F1D-4450-B783-4064D3CEFF86}" srcOrd="2" destOrd="0" presId="urn:microsoft.com/office/officeart/2005/8/layout/hierarchy2"/>
    <dgm:cxn modelId="{406F6436-19BD-4AC7-BA5C-821CF2E280B7}" type="presParOf" srcId="{62E4174D-0F1D-4450-B783-4064D3CEFF86}" destId="{E5D157A9-F7E5-44ED-9ABF-944644C26210}" srcOrd="0" destOrd="0" presId="urn:microsoft.com/office/officeart/2005/8/layout/hierarchy2"/>
    <dgm:cxn modelId="{803FCB09-68C7-4FEB-9401-08C29E6DACB7}" type="presParOf" srcId="{4E22DC97-CAF7-4B33-92B1-98FA6A8038FE}" destId="{23078451-1FEC-4505-BD86-FCFF56FAC123}" srcOrd="3" destOrd="0" presId="urn:microsoft.com/office/officeart/2005/8/layout/hierarchy2"/>
    <dgm:cxn modelId="{7DFB5177-F5B3-4183-8A0D-EE92FB100554}" type="presParOf" srcId="{23078451-1FEC-4505-BD86-FCFF56FAC123}" destId="{01B87842-28AC-40CC-A65C-FB8CE33F5E21}" srcOrd="0" destOrd="0" presId="urn:microsoft.com/office/officeart/2005/8/layout/hierarchy2"/>
    <dgm:cxn modelId="{C29694F5-5210-49C3-85DD-051248730D69}" type="presParOf" srcId="{23078451-1FEC-4505-BD86-FCFF56FAC123}" destId="{6FB4D370-F758-4C5D-BC28-FF2132BC00F6}" srcOrd="1" destOrd="0" presId="urn:microsoft.com/office/officeart/2005/8/layout/hierarchy2"/>
    <dgm:cxn modelId="{275699AE-5D58-4926-8B63-978A0416860F}" type="presParOf" srcId="{6FB4D370-F758-4C5D-BC28-FF2132BC00F6}" destId="{F2611922-B4B0-44D5-A29B-DBA8D32C3CA9}" srcOrd="0" destOrd="0" presId="urn:microsoft.com/office/officeart/2005/8/layout/hierarchy2"/>
    <dgm:cxn modelId="{51EBA460-036B-40B0-910D-ED0230E51929}" type="presParOf" srcId="{F2611922-B4B0-44D5-A29B-DBA8D32C3CA9}" destId="{478273CD-965F-4CD7-AE13-12462789CD26}" srcOrd="0" destOrd="0" presId="urn:microsoft.com/office/officeart/2005/8/layout/hierarchy2"/>
    <dgm:cxn modelId="{A40AD11D-592B-4457-BA19-5BA312D941F0}" type="presParOf" srcId="{6FB4D370-F758-4C5D-BC28-FF2132BC00F6}" destId="{1A4A56C7-3D5D-4636-9EE1-C7106D53FDD8}" srcOrd="1" destOrd="0" presId="urn:microsoft.com/office/officeart/2005/8/layout/hierarchy2"/>
    <dgm:cxn modelId="{558BE963-EDA0-4749-81EB-80B85CC31AAC}" type="presParOf" srcId="{1A4A56C7-3D5D-4636-9EE1-C7106D53FDD8}" destId="{260EE806-A066-4853-AAD7-FA8AD2FC5AE5}" srcOrd="0" destOrd="0" presId="urn:microsoft.com/office/officeart/2005/8/layout/hierarchy2"/>
    <dgm:cxn modelId="{231E1C1F-73BB-417C-ABC9-65101C4539D7}" type="presParOf" srcId="{1A4A56C7-3D5D-4636-9EE1-C7106D53FDD8}" destId="{0EFE42D9-D5F0-469E-8AD0-39B93E305C0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149C4-4A5C-4BA3-B95A-ACF5FF3D1094}">
      <dsp:nvSpPr>
        <dsp:cNvPr id="0" name=""/>
        <dsp:cNvSpPr/>
      </dsp:nvSpPr>
      <dsp:spPr>
        <a:xfrm>
          <a:off x="5199" y="2988408"/>
          <a:ext cx="1787830" cy="893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 Cost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$/ton</a:t>
          </a:r>
        </a:p>
      </dsp:txBody>
      <dsp:txXfrm>
        <a:off x="31381" y="3014590"/>
        <a:ext cx="1735466" cy="841551"/>
      </dsp:txXfrm>
    </dsp:sp>
    <dsp:sp modelId="{B1D31E22-9413-445E-B7FC-07D518F4BD34}">
      <dsp:nvSpPr>
        <dsp:cNvPr id="0" name=""/>
        <dsp:cNvSpPr/>
      </dsp:nvSpPr>
      <dsp:spPr>
        <a:xfrm rot="18770822">
          <a:off x="1624797" y="3037209"/>
          <a:ext cx="1051598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1051598" y="126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06" y="3023575"/>
        <a:ext cx="52579" cy="52579"/>
      </dsp:txXfrm>
    </dsp:sp>
    <dsp:sp modelId="{C8E0AD28-5051-4C19-B38F-B6031156BB49}">
      <dsp:nvSpPr>
        <dsp:cNvPr id="0" name=""/>
        <dsp:cNvSpPr/>
      </dsp:nvSpPr>
      <dsp:spPr>
        <a:xfrm>
          <a:off x="2508162" y="2217406"/>
          <a:ext cx="1787830" cy="8939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Operational Cost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$</a:t>
          </a:r>
        </a:p>
      </dsp:txBody>
      <dsp:txXfrm>
        <a:off x="2534344" y="2243588"/>
        <a:ext cx="1735466" cy="841551"/>
      </dsp:txXfrm>
    </dsp:sp>
    <dsp:sp modelId="{B6B64F9D-B134-4732-9A3D-5AFDED4D79D7}">
      <dsp:nvSpPr>
        <dsp:cNvPr id="0" name=""/>
        <dsp:cNvSpPr/>
      </dsp:nvSpPr>
      <dsp:spPr>
        <a:xfrm rot="19457599">
          <a:off x="4213215" y="2394707"/>
          <a:ext cx="880688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880688" y="126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1542" y="2385346"/>
        <a:ext cx="44034" cy="44034"/>
      </dsp:txXfrm>
    </dsp:sp>
    <dsp:sp modelId="{10B7073E-73DE-40C7-81F2-BEFF53EB8FA5}">
      <dsp:nvSpPr>
        <dsp:cNvPr id="0" name=""/>
        <dsp:cNvSpPr/>
      </dsp:nvSpPr>
      <dsp:spPr>
        <a:xfrm>
          <a:off x="5011125" y="1703405"/>
          <a:ext cx="1787830" cy="8939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Fixed costs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$</a:t>
          </a:r>
        </a:p>
      </dsp:txBody>
      <dsp:txXfrm>
        <a:off x="5037307" y="1729587"/>
        <a:ext cx="1735466" cy="841551"/>
      </dsp:txXfrm>
    </dsp:sp>
    <dsp:sp modelId="{E3C9A51C-0856-41DF-AC73-157CE0A0B79A}">
      <dsp:nvSpPr>
        <dsp:cNvPr id="0" name=""/>
        <dsp:cNvSpPr/>
      </dsp:nvSpPr>
      <dsp:spPr>
        <a:xfrm rot="2142401">
          <a:off x="4213215" y="2908709"/>
          <a:ext cx="880688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880688" y="126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1542" y="2899348"/>
        <a:ext cx="44034" cy="44034"/>
      </dsp:txXfrm>
    </dsp:sp>
    <dsp:sp modelId="{39CB2A95-2A2C-4BAA-85DE-60FBD5ACBF66}">
      <dsp:nvSpPr>
        <dsp:cNvPr id="0" name=""/>
        <dsp:cNvSpPr/>
      </dsp:nvSpPr>
      <dsp:spPr>
        <a:xfrm>
          <a:off x="5011125" y="2731408"/>
          <a:ext cx="1787830" cy="8939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 costs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$</a:t>
          </a:r>
        </a:p>
      </dsp:txBody>
      <dsp:txXfrm>
        <a:off x="5037307" y="2757590"/>
        <a:ext cx="1735466" cy="841551"/>
      </dsp:txXfrm>
    </dsp:sp>
    <dsp:sp modelId="{F374860D-B56B-4034-9DBD-F2F249547884}">
      <dsp:nvSpPr>
        <dsp:cNvPr id="0" name=""/>
        <dsp:cNvSpPr/>
      </dsp:nvSpPr>
      <dsp:spPr>
        <a:xfrm>
          <a:off x="6798956" y="3165709"/>
          <a:ext cx="715132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715132" y="126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38644" y="3160487"/>
        <a:ext cx="35756" cy="35756"/>
      </dsp:txXfrm>
    </dsp:sp>
    <dsp:sp modelId="{0322EA6B-7588-4435-B47F-C8879C583EE5}">
      <dsp:nvSpPr>
        <dsp:cNvPr id="0" name=""/>
        <dsp:cNvSpPr/>
      </dsp:nvSpPr>
      <dsp:spPr>
        <a:xfrm>
          <a:off x="7514088" y="2731408"/>
          <a:ext cx="1787830" cy="8939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maintenance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$</a:t>
          </a:r>
        </a:p>
      </dsp:txBody>
      <dsp:txXfrm>
        <a:off x="7540270" y="2757590"/>
        <a:ext cx="1735466" cy="841551"/>
      </dsp:txXfrm>
    </dsp:sp>
    <dsp:sp modelId="{D805B82F-04AA-4CED-9BA1-487A14699139}">
      <dsp:nvSpPr>
        <dsp:cNvPr id="0" name=""/>
        <dsp:cNvSpPr/>
      </dsp:nvSpPr>
      <dsp:spPr>
        <a:xfrm rot="19457599">
          <a:off x="9219141" y="2908709"/>
          <a:ext cx="880688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880688" y="126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637468" y="2899348"/>
        <a:ext cx="44034" cy="44034"/>
      </dsp:txXfrm>
    </dsp:sp>
    <dsp:sp modelId="{43366F21-00AF-46D3-9666-589110D823B4}">
      <dsp:nvSpPr>
        <dsp:cNvPr id="0" name=""/>
        <dsp:cNvSpPr/>
      </dsp:nvSpPr>
      <dsp:spPr>
        <a:xfrm>
          <a:off x="10017052" y="2217406"/>
          <a:ext cx="1787830" cy="8939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wear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times</a:t>
          </a:r>
        </a:p>
      </dsp:txBody>
      <dsp:txXfrm>
        <a:off x="10043234" y="2243588"/>
        <a:ext cx="1735466" cy="841551"/>
      </dsp:txXfrm>
    </dsp:sp>
    <dsp:sp modelId="{D5FB32F7-0D55-4ABB-A2CF-1EA0884F1EBF}">
      <dsp:nvSpPr>
        <dsp:cNvPr id="0" name=""/>
        <dsp:cNvSpPr/>
      </dsp:nvSpPr>
      <dsp:spPr>
        <a:xfrm rot="2142401">
          <a:off x="9219141" y="3422710"/>
          <a:ext cx="880688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880688" y="126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637468" y="3413349"/>
        <a:ext cx="44034" cy="44034"/>
      </dsp:txXfrm>
    </dsp:sp>
    <dsp:sp modelId="{2C02CD24-FC7F-4D9D-9D2E-0988FD1D7C8A}">
      <dsp:nvSpPr>
        <dsp:cNvPr id="0" name=""/>
        <dsp:cNvSpPr/>
      </dsp:nvSpPr>
      <dsp:spPr>
        <a:xfrm>
          <a:off x="10017052" y="3245409"/>
          <a:ext cx="1787830" cy="8939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Maintain Cost/time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$</a:t>
          </a:r>
        </a:p>
      </dsp:txBody>
      <dsp:txXfrm>
        <a:off x="10043234" y="3271591"/>
        <a:ext cx="1735466" cy="841551"/>
      </dsp:txXfrm>
    </dsp:sp>
    <dsp:sp modelId="{62E4174D-0F1D-4450-B783-4064D3CEFF86}">
      <dsp:nvSpPr>
        <dsp:cNvPr id="0" name=""/>
        <dsp:cNvSpPr/>
      </dsp:nvSpPr>
      <dsp:spPr>
        <a:xfrm rot="2829178">
          <a:off x="1624797" y="3808211"/>
          <a:ext cx="1051598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1051598" y="126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4306" y="3794577"/>
        <a:ext cx="52579" cy="52579"/>
      </dsp:txXfrm>
    </dsp:sp>
    <dsp:sp modelId="{01B87842-28AC-40CC-A65C-FB8CE33F5E21}">
      <dsp:nvSpPr>
        <dsp:cNvPr id="0" name=""/>
        <dsp:cNvSpPr/>
      </dsp:nvSpPr>
      <dsp:spPr>
        <a:xfrm>
          <a:off x="2508162" y="3759411"/>
          <a:ext cx="1787830" cy="8939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Tons of Ore Produced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Tons</a:t>
          </a:r>
        </a:p>
      </dsp:txBody>
      <dsp:txXfrm>
        <a:off x="2534344" y="3785593"/>
        <a:ext cx="1735466" cy="841551"/>
      </dsp:txXfrm>
    </dsp:sp>
    <dsp:sp modelId="{F2611922-B4B0-44D5-A29B-DBA8D32C3CA9}">
      <dsp:nvSpPr>
        <dsp:cNvPr id="0" name=""/>
        <dsp:cNvSpPr/>
      </dsp:nvSpPr>
      <dsp:spPr>
        <a:xfrm>
          <a:off x="4295993" y="4193712"/>
          <a:ext cx="715132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715132" y="126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5681" y="4188490"/>
        <a:ext cx="35756" cy="35756"/>
      </dsp:txXfrm>
    </dsp:sp>
    <dsp:sp modelId="{260EE806-A066-4853-AAD7-FA8AD2FC5AE5}">
      <dsp:nvSpPr>
        <dsp:cNvPr id="0" name=""/>
        <dsp:cNvSpPr/>
      </dsp:nvSpPr>
      <dsp:spPr>
        <a:xfrm>
          <a:off x="5011125" y="3759411"/>
          <a:ext cx="1787830" cy="8939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Market supply</a:t>
          </a:r>
        </a:p>
      </dsp:txBody>
      <dsp:txXfrm>
        <a:off x="5037307" y="3785593"/>
        <a:ext cx="1735466" cy="841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6789-13E3-7383-4CA8-B633FD39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E4542-DABA-BB99-282D-AC3EBA1D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1D764-1A85-008B-5C01-AE263355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3C60-A094-FEDB-ED17-E231F6FB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F972-70D0-946F-AA9D-5F285267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C0C3-2322-0927-03EC-1CEEACA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49B5E-EB1D-DC49-BD47-6EDEC6FEF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2D6B-4C45-E68B-048C-6B794018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51A6-76E9-1597-10F0-D439A0C4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F0A2-1676-2A4B-E2F8-8889BF47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7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7DB54-770D-F9B4-7B0D-4A248AABF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9A13-A225-C918-5327-E6B1A3D23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F784-2A05-A855-284A-D151E6B4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2B9D-A794-621C-E129-1A0C3330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18A6-CEBC-C78C-2DA3-E1804A4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2D2A-9F69-0F56-D6E2-DF17665D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70A-E940-F44B-7786-4C22FBD4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6C83-538B-8B87-604E-D184A0FE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8024-0F08-1849-46FF-FB903133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DD4B-8259-B92C-D0A0-3C0B7951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6B8C-B62C-603B-69DF-A4B1E053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C5B1-5C76-E8E8-237F-2D1B1452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CD89-C35C-BCDD-F0E9-98C84687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88029-7E0E-2725-6186-3833E474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67BE-3AE3-E932-7AD9-597B3935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FFE5-43AA-B35B-8B18-0F4E0705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8DCB-CFBF-80EA-C583-AB5A54983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79ABC-23ED-E226-5FB7-D4E223C9B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BF24B-295C-715A-09DC-192E9C6D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9B99-0E8C-6DCD-D970-7B110442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ABCE-1E05-F36A-99E5-A848A59C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EF14-4845-C4B3-4E43-7055CE65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83DA-6102-5F07-2224-93A40734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C4402-D10E-0482-8262-D709D2C4D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27DA7-EE89-94E1-5431-E2FF3C1CC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CAE23-911B-1171-6A3D-5CF35684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D5E19-1899-D9B1-C223-A139CA23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3D908-62B2-112A-8B71-AAEEB9F0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BB82D-9681-893F-F325-60B80B88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61D-FD2D-42B4-3892-66E02813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97F67-C228-7B09-2D9E-44AF050F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82573-FC77-19EB-4C17-245BB4F0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6126D-E742-323C-00F5-04ACA869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52F98-8270-96E0-F744-CB77259B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1EE6B-240B-06D0-C121-55F0750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1C389-3589-F2B6-96AA-F27A53EA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6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8B7C-ECC2-DCFB-0776-8C158FD1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3AAE-68C3-3728-ACED-39EBCD22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9DA8-9D11-B1EE-93DF-BD9427248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2C067-C716-74D0-4233-80D2B744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70692-9C9E-46CC-005E-94703237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487C7-0D48-513F-FE8C-48B49A3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EAA8-D46D-91B2-70C4-7479BCC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675FD-5CD8-04AF-BF93-8B949CE14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2A34-232B-C241-9947-B228BD964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4B508-A4C1-A94F-D320-9D246281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A1C7D-6E7F-9FC8-7BD0-CDEE9D9F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00FF-9E74-BE67-B28B-A52E5B1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941DF-C29C-9F50-3C0B-0AEE7D91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E523-0991-2B10-07DD-FFEBA90C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49DD-39A0-B2F1-1A7A-33417E802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271C-5C39-40B7-9A96-6F7FEA0176C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000A-7E5D-7AED-9B47-E0C7C9AC9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06EE-33B2-A911-BB1D-13CC2D70B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66C8-066B-4F85-980B-301556986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862304-5F17-9D8D-DF41-E3E013060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431325"/>
              </p:ext>
            </p:extLst>
          </p:nvPr>
        </p:nvGraphicFramePr>
        <p:xfrm>
          <a:off x="209320" y="264406"/>
          <a:ext cx="11810082" cy="635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Unfollow with solid fill">
            <a:extLst>
              <a:ext uri="{FF2B5EF4-FFF2-40B4-BE49-F238E27FC236}">
                <a16:creationId xmlns:a16="http://schemas.microsoft.com/office/drawing/2014/main" id="{8F186788-B1DA-65C3-641C-AD3859E6A8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0736" y="3534769"/>
            <a:ext cx="359651" cy="359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981A0-607F-51BE-96E5-BACF19A67796}"/>
              </a:ext>
            </a:extLst>
          </p:cNvPr>
          <p:cNvSpPr txBox="1"/>
          <p:nvPr/>
        </p:nvSpPr>
        <p:spPr>
          <a:xfrm>
            <a:off x="2046019" y="3570440"/>
            <a:ext cx="31538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Graphic 8" descr="Badge Follow with solid fill">
            <a:extLst>
              <a:ext uri="{FF2B5EF4-FFF2-40B4-BE49-F238E27FC236}">
                <a16:creationId xmlns:a16="http://schemas.microsoft.com/office/drawing/2014/main" id="{1FEA98CC-A6B2-E63C-1D4A-BE833125F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04063" y="2755368"/>
            <a:ext cx="359651" cy="359651"/>
          </a:xfrm>
          <a:prstGeom prst="rect">
            <a:avLst/>
          </a:prstGeom>
        </p:spPr>
      </p:pic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2B8FD193-5FFE-DD5D-904B-C3A20BC8F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83687" y="3279909"/>
            <a:ext cx="359651" cy="3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Shih</dc:creator>
  <cp:lastModifiedBy>Dee Shih</cp:lastModifiedBy>
  <cp:revision>1</cp:revision>
  <dcterms:created xsi:type="dcterms:W3CDTF">2022-05-08T21:30:40Z</dcterms:created>
  <dcterms:modified xsi:type="dcterms:W3CDTF">2022-05-08T21:45:00Z</dcterms:modified>
</cp:coreProperties>
</file>