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8" y="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Nordic Sensing is on the hook for massive order from each of their three accounts, however the report showed on March that the failure rate  is high in 15% which normally it’s about 1 – 2%. They need to know IMMEDIATELY about the issue to shut down the manufacturing line to address the issue.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reason of increasing the failure rate and address the reason to decrease the failure rate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the manufacture process, quality control of the supplies from supply chain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Time limitation, because they want to have solution and reason the next day.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Data from Cert, Data </a:t>
            </a:r>
            <a:r>
              <a:rPr lang="en-US" sz="1070" b="1"/>
              <a:t>rom Singapore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Abraham,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VP, Jane Smith Data Scientist, Vince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Head of Data Science, QA/AC Engineer, Head of Manufacturing,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LithBat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to get the failure rate of manufacturing the </a:t>
            </a:r>
            <a:r>
              <a:rPr lang="en-AU" b="1" dirty="0" err="1"/>
              <a:t>InSense</a:t>
            </a:r>
            <a:r>
              <a:rPr lang="en-AU" b="1" dirty="0"/>
              <a:t> Sensor back down below 5% for the next Month through stopping the manufacture or change the supply chain?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505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Dee</cp:lastModifiedBy>
  <cp:revision>3</cp:revision>
  <dcterms:modified xsi:type="dcterms:W3CDTF">2021-09-10T21:38:32Z</dcterms:modified>
</cp:coreProperties>
</file>