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108" d="100"/>
          <a:sy n="108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ime\AppData\Local\Temp\Temp1_archive.zip\adul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ime\AppData\Local\Temp\Temp1_archive.zip\adul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ime\AppData\Local\Temp\Temp1_archive.zip\adul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ime\AppData\Local\Temp\Temp1_archive.zip\adul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ime\AppData\Local\Temp\Temp1_archive.zip\adul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ime\AppData\Local\Temp\Temp1_archive.zip\adul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[adult.csv]Sheet1!PivotTable2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235212785901769E-2"/>
          <c:y val="3.2163742690058478E-2"/>
          <c:w val="0.90853475346831647"/>
          <c:h val="0.850984021734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Sheet1!$B$20:$B$21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Sheet1!$A$22:$A$34</c:f>
              <c:multiLvlStrCache>
                <c:ptCount val="8"/>
                <c:lvl>
                  <c:pt idx="0">
                    <c:v>&lt;=50K</c:v>
                  </c:pt>
                  <c:pt idx="1">
                    <c:v>&gt;50K</c:v>
                  </c:pt>
                  <c:pt idx="2">
                    <c:v>&lt;=50K</c:v>
                  </c:pt>
                  <c:pt idx="3">
                    <c:v>&gt;50K</c:v>
                  </c:pt>
                  <c:pt idx="4">
                    <c:v>&lt;=50K</c:v>
                  </c:pt>
                  <c:pt idx="5">
                    <c:v>&gt;50K</c:v>
                  </c:pt>
                  <c:pt idx="6">
                    <c:v>&lt;=50K</c:v>
                  </c:pt>
                  <c:pt idx="7">
                    <c:v>&gt;50K</c:v>
                  </c:pt>
                </c:lvl>
                <c:lvl>
                  <c:pt idx="0">
                    <c:v>&lt;20</c:v>
                  </c:pt>
                  <c:pt idx="2">
                    <c:v>20s</c:v>
                  </c:pt>
                  <c:pt idx="4">
                    <c:v>30-50</c:v>
                  </c:pt>
                  <c:pt idx="6">
                    <c:v>&gt;=50</c:v>
                  </c:pt>
                </c:lvl>
              </c:multiLvlStrCache>
            </c:multiLvlStrRef>
          </c:cat>
          <c:val>
            <c:numRef>
              <c:f>Sheet1!$B$22:$B$34</c:f>
              <c:numCache>
                <c:formatCode>0.00%</c:formatCode>
                <c:ptCount val="8"/>
                <c:pt idx="0">
                  <c:v>0.49222177901874753</c:v>
                </c:pt>
                <c:pt idx="1">
                  <c:v>0.66666666666666663</c:v>
                </c:pt>
                <c:pt idx="2">
                  <c:v>0.40738767536849585</c:v>
                </c:pt>
                <c:pt idx="3">
                  <c:v>0.2395693135935397</c:v>
                </c:pt>
                <c:pt idx="4">
                  <c:v>0.3615327656423547</c:v>
                </c:pt>
                <c:pt idx="5">
                  <c:v>0.15872163287229757</c:v>
                </c:pt>
                <c:pt idx="6">
                  <c:v>0.38189415041782732</c:v>
                </c:pt>
                <c:pt idx="7">
                  <c:v>0.11648540354894105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5-450E-BDB9-559D14E5B801}"/>
            </c:ext>
          </c:extLst>
        </c:ser>
        <c:ser>
          <c:idx val="1"/>
          <c:order val="1"/>
          <c:tx>
            <c:strRef>
              <c:f>Sheet1!$C$20:$C$21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Sheet1!$A$22:$A$34</c:f>
              <c:multiLvlStrCache>
                <c:ptCount val="8"/>
                <c:lvl>
                  <c:pt idx="0">
                    <c:v>&lt;=50K</c:v>
                  </c:pt>
                  <c:pt idx="1">
                    <c:v>&gt;50K</c:v>
                  </c:pt>
                  <c:pt idx="2">
                    <c:v>&lt;=50K</c:v>
                  </c:pt>
                  <c:pt idx="3">
                    <c:v>&gt;50K</c:v>
                  </c:pt>
                  <c:pt idx="4">
                    <c:v>&lt;=50K</c:v>
                  </c:pt>
                  <c:pt idx="5">
                    <c:v>&gt;50K</c:v>
                  </c:pt>
                  <c:pt idx="6">
                    <c:v>&lt;=50K</c:v>
                  </c:pt>
                  <c:pt idx="7">
                    <c:v>&gt;50K</c:v>
                  </c:pt>
                </c:lvl>
                <c:lvl>
                  <c:pt idx="0">
                    <c:v>&lt;20</c:v>
                  </c:pt>
                  <c:pt idx="2">
                    <c:v>20s</c:v>
                  </c:pt>
                  <c:pt idx="4">
                    <c:v>30-50</c:v>
                  </c:pt>
                  <c:pt idx="6">
                    <c:v>&gt;=50</c:v>
                  </c:pt>
                </c:lvl>
              </c:multiLvlStrCache>
            </c:multiLvlStrRef>
          </c:cat>
          <c:val>
            <c:numRef>
              <c:f>Sheet1!$C$22:$C$34</c:f>
              <c:numCache>
                <c:formatCode>0.00%</c:formatCode>
                <c:ptCount val="8"/>
                <c:pt idx="0">
                  <c:v>0.50777822098125247</c:v>
                </c:pt>
                <c:pt idx="1">
                  <c:v>0.33333333333333331</c:v>
                </c:pt>
                <c:pt idx="2">
                  <c:v>0.59261232463150415</c:v>
                </c:pt>
                <c:pt idx="3">
                  <c:v>0.76043068640646028</c:v>
                </c:pt>
                <c:pt idx="4">
                  <c:v>0.6384672343576453</c:v>
                </c:pt>
                <c:pt idx="5">
                  <c:v>0.84127836712770243</c:v>
                </c:pt>
                <c:pt idx="6">
                  <c:v>0.61810584958217274</c:v>
                </c:pt>
                <c:pt idx="7">
                  <c:v>0.88351459645105901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5-450E-BDB9-559D14E5B8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9569391"/>
        <c:axId val="1619568559"/>
      </c:barChart>
      <c:catAx>
        <c:axId val="161956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568559"/>
        <c:crosses val="autoZero"/>
        <c:auto val="1"/>
        <c:lblAlgn val="ctr"/>
        <c:lblOffset val="100"/>
        <c:noMultiLvlLbl val="0"/>
      </c:catAx>
      <c:valAx>
        <c:axId val="1619568559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56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488413948256468"/>
          <c:y val="1.8401252475019572E-2"/>
          <c:w val="0.20324193850768651"/>
          <c:h val="9.7700419026569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[adult.csv]Sheet1!PivotTable3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Sheet1!$B$37:$B$38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-8.0459770114942528E-3"/>
                  <c:y val="-1.1550263655230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9F-4601-B039-59F4773476B8}"/>
                </c:ext>
              </c:extLst>
            </c:dLbl>
            <c:dLbl>
              <c:idx val="8"/>
              <c:layout>
                <c:manualLayout>
                  <c:x val="-3.448275862068965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9F-4601-B039-59F4773476B8}"/>
                </c:ext>
              </c:extLst>
            </c:dLbl>
            <c:dLbl>
              <c:idx val="9"/>
              <c:layout>
                <c:manualLayout>
                  <c:x val="1.1494252873562375E-3"/>
                  <c:y val="-2.887565913807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9F-4601-B039-59F4773476B8}"/>
                </c:ext>
              </c:extLst>
            </c:dLbl>
            <c:dLbl>
              <c:idx val="12"/>
              <c:layout>
                <c:manualLayout>
                  <c:x val="-1.1494252873563218E-2"/>
                  <c:y val="-1.1550263655231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9F-4601-B039-59F4773476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Sheet1!$A$39:$A$55</c:f>
              <c:strCache>
                <c:ptCount val="16"/>
                <c:pt idx="0">
                  <c:v>Preschool</c:v>
                </c:pt>
                <c:pt idx="1">
                  <c:v>1st-4th</c:v>
                </c:pt>
                <c:pt idx="2">
                  <c:v>5th-6th</c:v>
                </c:pt>
                <c:pt idx="3">
                  <c:v>7th-8th</c:v>
                </c:pt>
                <c:pt idx="4">
                  <c:v>9th</c:v>
                </c:pt>
                <c:pt idx="5">
                  <c:v>10th</c:v>
                </c:pt>
                <c:pt idx="6">
                  <c:v>11th</c:v>
                </c:pt>
                <c:pt idx="7">
                  <c:v>12th</c:v>
                </c:pt>
                <c:pt idx="8">
                  <c:v>HS-grad</c:v>
                </c:pt>
                <c:pt idx="9">
                  <c:v>Assoc-voc</c:v>
                </c:pt>
                <c:pt idx="10">
                  <c:v>Assoc-acdm</c:v>
                </c:pt>
                <c:pt idx="11">
                  <c:v>Some-college</c:v>
                </c:pt>
                <c:pt idx="12">
                  <c:v>Bachelors</c:v>
                </c:pt>
                <c:pt idx="13">
                  <c:v>Doctorate</c:v>
                </c:pt>
                <c:pt idx="14">
                  <c:v>Masters</c:v>
                </c:pt>
                <c:pt idx="15">
                  <c:v>Prof-school</c:v>
                </c:pt>
              </c:strCache>
            </c:strRef>
          </c:cat>
          <c:val>
            <c:numRef>
              <c:f>Sheet1!$B$39:$B$55</c:f>
              <c:numCache>
                <c:formatCode>0.00%</c:formatCode>
                <c:ptCount val="16"/>
                <c:pt idx="0">
                  <c:v>1.4822134387351778E-3</c:v>
                </c:pt>
                <c:pt idx="1">
                  <c:v>3.767292490118577E-3</c:v>
                </c:pt>
                <c:pt idx="2">
                  <c:v>7.843379446640316E-3</c:v>
                </c:pt>
                <c:pt idx="3">
                  <c:v>1.4760375494071146E-2</c:v>
                </c:pt>
                <c:pt idx="4">
                  <c:v>1.358695652173913E-2</c:v>
                </c:pt>
                <c:pt idx="5">
                  <c:v>2.8223814229249012E-2</c:v>
                </c:pt>
                <c:pt idx="6">
                  <c:v>4.0143280632411064E-2</c:v>
                </c:pt>
                <c:pt idx="7">
                  <c:v>1.3031126482213438E-2</c:v>
                </c:pt>
                <c:pt idx="8">
                  <c:v>0.31478507905138342</c:v>
                </c:pt>
                <c:pt idx="9">
                  <c:v>4.5331027667984192E-2</c:v>
                </c:pt>
                <c:pt idx="10">
                  <c:v>3.872282608695652E-2</c:v>
                </c:pt>
                <c:pt idx="11">
                  <c:v>0.25802865612648224</c:v>
                </c:pt>
                <c:pt idx="12">
                  <c:v>0.15297677865612649</c:v>
                </c:pt>
                <c:pt idx="13">
                  <c:v>6.9787549407114621E-3</c:v>
                </c:pt>
                <c:pt idx="14">
                  <c:v>5.2186264822134384E-2</c:v>
                </c:pt>
                <c:pt idx="15">
                  <c:v>8.152173913043478E-3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F-4601-B039-59F4773476B8}"/>
            </c:ext>
          </c:extLst>
        </c:ser>
        <c:ser>
          <c:idx val="1"/>
          <c:order val="1"/>
          <c:tx>
            <c:strRef>
              <c:f>Sheet1!$C$37:$C$38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988505747126436E-3"/>
                  <c:y val="-3.4650790965692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39F-4601-B039-59F4773476B8}"/>
                </c:ext>
              </c:extLst>
            </c:dLbl>
            <c:dLbl>
              <c:idx val="1"/>
              <c:layout>
                <c:manualLayout>
                  <c:x val="-1.1494252873563218E-3"/>
                  <c:y val="-2.5988093224269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39F-4601-B039-59F4773476B8}"/>
                </c:ext>
              </c:extLst>
            </c:dLbl>
            <c:dLbl>
              <c:idx val="2"/>
              <c:layout>
                <c:manualLayout>
                  <c:x val="0"/>
                  <c:y val="-2.887565913807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9F-4601-B039-59F4773476B8}"/>
                </c:ext>
              </c:extLst>
            </c:dLbl>
            <c:dLbl>
              <c:idx val="3"/>
              <c:layout>
                <c:manualLayout>
                  <c:x val="1.1494252873563218E-3"/>
                  <c:y val="-2.5988093224269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9F-4601-B039-59F4773476B8}"/>
                </c:ext>
              </c:extLst>
            </c:dLbl>
            <c:dLbl>
              <c:idx val="4"/>
              <c:layout>
                <c:manualLayout>
                  <c:x val="2.2988505747126436E-3"/>
                  <c:y val="-2.02129613966542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39F-4601-B039-59F4773476B8}"/>
                </c:ext>
              </c:extLst>
            </c:dLbl>
            <c:dLbl>
              <c:idx val="5"/>
              <c:layout>
                <c:manualLayout>
                  <c:x val="-2.2988505747126857E-3"/>
                  <c:y val="-2.88756591380775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9F-4601-B039-59F4773476B8}"/>
                </c:ext>
              </c:extLst>
            </c:dLbl>
            <c:dLbl>
              <c:idx val="6"/>
              <c:layout>
                <c:manualLayout>
                  <c:x val="1.14942528735632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9F-4601-B039-59F4773476B8}"/>
                </c:ext>
              </c:extLst>
            </c:dLbl>
            <c:dLbl>
              <c:idx val="10"/>
              <c:layout>
                <c:manualLayout>
                  <c:x val="2.2988505747126436E-3"/>
                  <c:y val="5.7751318276154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39F-4601-B039-59F4773476B8}"/>
                </c:ext>
              </c:extLst>
            </c:dLbl>
            <c:dLbl>
              <c:idx val="11"/>
              <c:layout>
                <c:manualLayout>
                  <c:x val="6.8965517241378468E-3"/>
                  <c:y val="-5.77513182761555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39F-4601-B039-59F4773476B8}"/>
                </c:ext>
              </c:extLst>
            </c:dLbl>
            <c:dLbl>
              <c:idx val="13"/>
              <c:layout>
                <c:manualLayout>
                  <c:x val="0"/>
                  <c:y val="-2.31005273104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39F-4601-B039-59F4773476B8}"/>
                </c:ext>
              </c:extLst>
            </c:dLbl>
            <c:dLbl>
              <c:idx val="14"/>
              <c:layout>
                <c:manualLayout>
                  <c:x val="1.1494252873563218E-3"/>
                  <c:y val="-2.5988093224269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39F-4601-B039-59F4773476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Sheet1!$A$39:$A$55</c:f>
              <c:strCache>
                <c:ptCount val="16"/>
                <c:pt idx="0">
                  <c:v>Preschool</c:v>
                </c:pt>
                <c:pt idx="1">
                  <c:v>1st-4th</c:v>
                </c:pt>
                <c:pt idx="2">
                  <c:v>5th-6th</c:v>
                </c:pt>
                <c:pt idx="3">
                  <c:v>7th-8th</c:v>
                </c:pt>
                <c:pt idx="4">
                  <c:v>9th</c:v>
                </c:pt>
                <c:pt idx="5">
                  <c:v>10th</c:v>
                </c:pt>
                <c:pt idx="6">
                  <c:v>11th</c:v>
                </c:pt>
                <c:pt idx="7">
                  <c:v>12th</c:v>
                </c:pt>
                <c:pt idx="8">
                  <c:v>HS-grad</c:v>
                </c:pt>
                <c:pt idx="9">
                  <c:v>Assoc-voc</c:v>
                </c:pt>
                <c:pt idx="10">
                  <c:v>Assoc-acdm</c:v>
                </c:pt>
                <c:pt idx="11">
                  <c:v>Some-college</c:v>
                </c:pt>
                <c:pt idx="12">
                  <c:v>Bachelors</c:v>
                </c:pt>
                <c:pt idx="13">
                  <c:v>Doctorate</c:v>
                </c:pt>
                <c:pt idx="14">
                  <c:v>Masters</c:v>
                </c:pt>
                <c:pt idx="15">
                  <c:v>Prof-school</c:v>
                </c:pt>
              </c:strCache>
            </c:strRef>
          </c:cat>
          <c:val>
            <c:numRef>
              <c:f>Sheet1!$C$39:$C$55</c:f>
              <c:numCache>
                <c:formatCode>0.00%</c:formatCode>
                <c:ptCount val="16"/>
                <c:pt idx="0">
                  <c:v>1.8070444104134763E-3</c:v>
                </c:pt>
                <c:pt idx="1">
                  <c:v>5.6967840735068914E-3</c:v>
                </c:pt>
                <c:pt idx="2">
                  <c:v>1.1699846860643185E-2</c:v>
                </c:pt>
                <c:pt idx="3">
                  <c:v>2.1929555895865236E-2</c:v>
                </c:pt>
                <c:pt idx="4">
                  <c:v>1.6416539050535989E-2</c:v>
                </c:pt>
                <c:pt idx="5">
                  <c:v>2.8545176110260338E-2</c:v>
                </c:pt>
                <c:pt idx="6">
                  <c:v>3.5589586523736602E-2</c:v>
                </c:pt>
                <c:pt idx="7">
                  <c:v>1.3660030627871363E-2</c:v>
                </c:pt>
                <c:pt idx="8">
                  <c:v>0.3273200612557427</c:v>
                </c:pt>
                <c:pt idx="9">
                  <c:v>4.0643185298621744E-2</c:v>
                </c:pt>
                <c:pt idx="10">
                  <c:v>2.9831546707503827E-2</c:v>
                </c:pt>
                <c:pt idx="11">
                  <c:v>0.20520673813169985</c:v>
                </c:pt>
                <c:pt idx="12">
                  <c:v>0.16992343032159266</c:v>
                </c:pt>
                <c:pt idx="13">
                  <c:v>1.4732006125574272E-2</c:v>
                </c:pt>
                <c:pt idx="14">
                  <c:v>5.5497702909647777E-2</c:v>
                </c:pt>
                <c:pt idx="15">
                  <c:v>2.1500765696784073E-2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F-4601-B039-59F4773476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00549903"/>
        <c:axId val="1600547407"/>
      </c:barChart>
      <c:catAx>
        <c:axId val="1600549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547407"/>
        <c:crosses val="autoZero"/>
        <c:auto val="1"/>
        <c:lblAlgn val="ctr"/>
        <c:lblOffset val="100"/>
        <c:noMultiLvlLbl val="0"/>
      </c:catAx>
      <c:valAx>
        <c:axId val="160054740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0054990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[adult.csv]Sheet1!PivotTable6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116580626097238E-2"/>
          <c:y val="7.8024934383202099E-2"/>
          <c:w val="0.93819558151257587"/>
          <c:h val="0.714228091280256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Sheet1!$B$77:$B$78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Sheet1!$A$79:$A$127</c:f>
              <c:multiLvlStrCache>
                <c:ptCount val="32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Female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</c:lvl>
                <c:lvl>
                  <c:pt idx="0">
                    <c:v>Preschool</c:v>
                  </c:pt>
                  <c:pt idx="2">
                    <c:v>1st-4th</c:v>
                  </c:pt>
                  <c:pt idx="4">
                    <c:v>5th-6th</c:v>
                  </c:pt>
                  <c:pt idx="6">
                    <c:v>7th-8th</c:v>
                  </c:pt>
                  <c:pt idx="8">
                    <c:v>9th</c:v>
                  </c:pt>
                  <c:pt idx="10">
                    <c:v>10th</c:v>
                  </c:pt>
                  <c:pt idx="12">
                    <c:v>11th</c:v>
                  </c:pt>
                  <c:pt idx="14">
                    <c:v>12th</c:v>
                  </c:pt>
                  <c:pt idx="16">
                    <c:v>HS-grad</c:v>
                  </c:pt>
                  <c:pt idx="18">
                    <c:v>Assoc-voc</c:v>
                  </c:pt>
                  <c:pt idx="20">
                    <c:v>Assoc-acdm</c:v>
                  </c:pt>
                  <c:pt idx="22">
                    <c:v>Some-college</c:v>
                  </c:pt>
                  <c:pt idx="24">
                    <c:v>Bachelors</c:v>
                  </c:pt>
                  <c:pt idx="26">
                    <c:v>Doctorate</c:v>
                  </c:pt>
                  <c:pt idx="28">
                    <c:v>Masters</c:v>
                  </c:pt>
                  <c:pt idx="30">
                    <c:v>Prof-school</c:v>
                  </c:pt>
                </c:lvl>
              </c:multiLvlStrCache>
            </c:multiLvlStrRef>
          </c:cat>
          <c:val>
            <c:numRef>
              <c:f>Sheet1!$B$79:$B$127</c:f>
              <c:numCache>
                <c:formatCode>0.00%</c:formatCode>
                <c:ptCount val="32"/>
                <c:pt idx="0">
                  <c:v>6.4594267258780787E-4</c:v>
                </c:pt>
                <c:pt idx="1">
                  <c:v>1.5610281254205356E-3</c:v>
                </c:pt>
                <c:pt idx="2">
                  <c:v>1.6417709594940117E-3</c:v>
                </c:pt>
                <c:pt idx="3">
                  <c:v>4.7907414883595744E-3</c:v>
                </c:pt>
                <c:pt idx="4">
                  <c:v>3.3104561970125151E-3</c:v>
                </c:pt>
                <c:pt idx="5">
                  <c:v>9.6622258107926257E-3</c:v>
                </c:pt>
                <c:pt idx="6">
                  <c:v>6.4055981698290946E-3</c:v>
                </c:pt>
                <c:pt idx="7">
                  <c:v>1.7628852106042255E-2</c:v>
                </c:pt>
                <c:pt idx="8">
                  <c:v>5.7865697752657787E-3</c:v>
                </c:pt>
                <c:pt idx="9">
                  <c:v>1.3457139012245996E-2</c:v>
                </c:pt>
                <c:pt idx="10">
                  <c:v>1.2192167945094872E-2</c:v>
                </c:pt>
                <c:pt idx="11">
                  <c:v>2.2850222042793703E-2</c:v>
                </c:pt>
                <c:pt idx="12">
                  <c:v>1.7198223657650384E-2</c:v>
                </c:pt>
                <c:pt idx="13">
                  <c:v>2.9094334544475846E-2</c:v>
                </c:pt>
                <c:pt idx="14">
                  <c:v>5.5712555510698423E-3</c:v>
                </c:pt>
                <c:pt idx="15">
                  <c:v>1.081953976584578E-2</c:v>
                </c:pt>
                <c:pt idx="16">
                  <c:v>0.12830036334275333</c:v>
                </c:pt>
                <c:pt idx="17">
                  <c:v>0.22914816310052483</c:v>
                </c:pt>
                <c:pt idx="18">
                  <c:v>1.7252052213699368E-2</c:v>
                </c:pt>
                <c:pt idx="19">
                  <c:v>2.4169021665993811E-2</c:v>
                </c:pt>
                <c:pt idx="20">
                  <c:v>1.4560624411250169E-2</c:v>
                </c:pt>
                <c:pt idx="21">
                  <c:v>1.7413537881846318E-2</c:v>
                </c:pt>
                <c:pt idx="22">
                  <c:v>0.10456197012515139</c:v>
                </c:pt>
                <c:pt idx="23">
                  <c:v>0.13268739066074553</c:v>
                </c:pt>
                <c:pt idx="24">
                  <c:v>5.264432781590634E-2</c:v>
                </c:pt>
                <c:pt idx="25">
                  <c:v>7.4175750235499938E-2</c:v>
                </c:pt>
                <c:pt idx="26">
                  <c:v>1.3187996232001077E-3</c:v>
                </c:pt>
                <c:pt idx="27">
                  <c:v>3.0682276947920873E-3</c:v>
                </c:pt>
                <c:pt idx="28">
                  <c:v>1.4937424303593056E-2</c:v>
                </c:pt>
                <c:pt idx="29">
                  <c:v>1.7305880769748351E-2</c:v>
                </c:pt>
                <c:pt idx="30">
                  <c:v>1.8570851836899474E-3</c:v>
                </c:pt>
                <c:pt idx="31">
                  <c:v>3.9833131476248148E-3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9-4DA5-BA27-C1E5BF0A5B2F}"/>
            </c:ext>
          </c:extLst>
        </c:ser>
        <c:ser>
          <c:idx val="1"/>
          <c:order val="1"/>
          <c:tx>
            <c:strRef>
              <c:f>Sheet1!$C$77:$C$78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Sheet1!$A$79:$A$127</c:f>
              <c:multiLvlStrCache>
                <c:ptCount val="32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Female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</c:lvl>
                <c:lvl>
                  <c:pt idx="0">
                    <c:v>Preschool</c:v>
                  </c:pt>
                  <c:pt idx="2">
                    <c:v>1st-4th</c:v>
                  </c:pt>
                  <c:pt idx="4">
                    <c:v>5th-6th</c:v>
                  </c:pt>
                  <c:pt idx="6">
                    <c:v>7th-8th</c:v>
                  </c:pt>
                  <c:pt idx="8">
                    <c:v>9th</c:v>
                  </c:pt>
                  <c:pt idx="10">
                    <c:v>10th</c:v>
                  </c:pt>
                  <c:pt idx="12">
                    <c:v>11th</c:v>
                  </c:pt>
                  <c:pt idx="14">
                    <c:v>12th</c:v>
                  </c:pt>
                  <c:pt idx="16">
                    <c:v>HS-grad</c:v>
                  </c:pt>
                  <c:pt idx="18">
                    <c:v>Assoc-voc</c:v>
                  </c:pt>
                  <c:pt idx="20">
                    <c:v>Assoc-acdm</c:v>
                  </c:pt>
                  <c:pt idx="22">
                    <c:v>Some-college</c:v>
                  </c:pt>
                  <c:pt idx="24">
                    <c:v>Bachelors</c:v>
                  </c:pt>
                  <c:pt idx="26">
                    <c:v>Doctorate</c:v>
                  </c:pt>
                  <c:pt idx="28">
                    <c:v>Masters</c:v>
                  </c:pt>
                  <c:pt idx="30">
                    <c:v>Prof-school</c:v>
                  </c:pt>
                </c:lvl>
              </c:multiLvlStrCache>
            </c:multiLvlStrRef>
          </c:cat>
          <c:val>
            <c:numRef>
              <c:f>Sheet1!$C$79:$C$127</c:f>
              <c:numCache>
                <c:formatCode>0.00%</c:formatCode>
                <c:ptCount val="32"/>
                <c:pt idx="0">
                  <c:v>0</c:v>
                </c:pt>
                <c:pt idx="1">
                  <c:v>8.5565157867716266E-5</c:v>
                </c:pt>
                <c:pt idx="2">
                  <c:v>0</c:v>
                </c:pt>
                <c:pt idx="3">
                  <c:v>6.8452126294173013E-4</c:v>
                </c:pt>
                <c:pt idx="4">
                  <c:v>3.4226063147086507E-4</c:v>
                </c:pt>
                <c:pt idx="5">
                  <c:v>1.9679986309574741E-3</c:v>
                </c:pt>
                <c:pt idx="6">
                  <c:v>8.5565157867716266E-5</c:v>
                </c:pt>
                <c:pt idx="7">
                  <c:v>5.2194746299306918E-3</c:v>
                </c:pt>
                <c:pt idx="8">
                  <c:v>4.2782578933858132E-4</c:v>
                </c:pt>
                <c:pt idx="9">
                  <c:v>3.0803456832377858E-3</c:v>
                </c:pt>
                <c:pt idx="10">
                  <c:v>3.4226063147086507E-4</c:v>
                </c:pt>
                <c:pt idx="11">
                  <c:v>7.1019081030204503E-3</c:v>
                </c:pt>
                <c:pt idx="12">
                  <c:v>9.4121673654487894E-4</c:v>
                </c:pt>
                <c:pt idx="13">
                  <c:v>6.9307777872850175E-3</c:v>
                </c:pt>
                <c:pt idx="14">
                  <c:v>3.4226063147086507E-4</c:v>
                </c:pt>
                <c:pt idx="15">
                  <c:v>3.7648669461795158E-3</c:v>
                </c:pt>
                <c:pt idx="16">
                  <c:v>2.8236502096346369E-2</c:v>
                </c:pt>
                <c:pt idx="17">
                  <c:v>0.18593308804654746</c:v>
                </c:pt>
                <c:pt idx="18">
                  <c:v>7.9575596816976128E-3</c:v>
                </c:pt>
                <c:pt idx="19">
                  <c:v>3.6707452725250278E-2</c:v>
                </c:pt>
                <c:pt idx="20">
                  <c:v>7.3586035766235987E-3</c:v>
                </c:pt>
                <c:pt idx="21">
                  <c:v>2.7979806622743218E-2</c:v>
                </c:pt>
                <c:pt idx="22">
                  <c:v>2.5070591255240866E-2</c:v>
                </c:pt>
                <c:pt idx="23">
                  <c:v>0.15145032942585779</c:v>
                </c:pt>
                <c:pt idx="24">
                  <c:v>4.4579447249080174E-2</c:v>
                </c:pt>
                <c:pt idx="25">
                  <c:v>0.2388979207666638</c:v>
                </c:pt>
                <c:pt idx="26">
                  <c:v>5.476170103533841E-3</c:v>
                </c:pt>
                <c:pt idx="27">
                  <c:v>3.1402412937451871E-2</c:v>
                </c:pt>
                <c:pt idx="28">
                  <c:v>2.4813895781637719E-2</c:v>
                </c:pt>
                <c:pt idx="29">
                  <c:v>0.10002566954736032</c:v>
                </c:pt>
                <c:pt idx="30">
                  <c:v>5.3906049456661246E-3</c:v>
                </c:pt>
                <c:pt idx="31">
                  <c:v>4.7403097458714814E-2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09-4DA5-BA27-C1E5BF0A5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1623674207"/>
        <c:axId val="1623674623"/>
      </c:barChart>
      <c:catAx>
        <c:axId val="16236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674623"/>
        <c:crosses val="autoZero"/>
        <c:auto val="1"/>
        <c:lblAlgn val="ctr"/>
        <c:lblOffset val="100"/>
        <c:noMultiLvlLbl val="0"/>
      </c:catAx>
      <c:valAx>
        <c:axId val="162367462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623674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[adult.csv]Sheet1!PivotTable7</c:name>
    <c:fmtId val="5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Sheet1!$B$131:$B$132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Sheet1!$A$133:$A$148</c:f>
              <c:multiLvlStrCache>
                <c:ptCount val="10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</c:lvl>
                <c:lvl>
                  <c:pt idx="0">
                    <c:v>Amer-Indian-Eskimo</c:v>
                  </c:pt>
                  <c:pt idx="2">
                    <c:v>Asian-Pac-Islander</c:v>
                  </c:pt>
                  <c:pt idx="4">
                    <c:v>Black</c:v>
                  </c:pt>
                  <c:pt idx="6">
                    <c:v>White</c:v>
                  </c:pt>
                  <c:pt idx="8">
                    <c:v>Other</c:v>
                  </c:pt>
                </c:lvl>
              </c:multiLvlStrCache>
            </c:multiLvlStrRef>
          </c:cat>
          <c:val>
            <c:numRef>
              <c:f>Sheet1!$B$133:$B$148</c:f>
              <c:numCache>
                <c:formatCode>0.00%</c:formatCode>
                <c:ptCount val="10"/>
                <c:pt idx="0">
                  <c:v>4.5754272641636388E-3</c:v>
                </c:pt>
                <c:pt idx="1">
                  <c:v>6.5939981160005384E-3</c:v>
                </c:pt>
                <c:pt idx="2">
                  <c:v>1.2057596554972412E-2</c:v>
                </c:pt>
                <c:pt idx="3">
                  <c:v>1.7817252052213701E-2</c:v>
                </c:pt>
                <c:pt idx="4">
                  <c:v>5.8565468981294576E-2</c:v>
                </c:pt>
                <c:pt idx="5">
                  <c:v>5.2294442201587944E-2</c:v>
                </c:pt>
                <c:pt idx="6">
                  <c:v>0.30911048311129052</c:v>
                </c:pt>
                <c:pt idx="7">
                  <c:v>0.5294038487417575</c:v>
                </c:pt>
                <c:pt idx="8">
                  <c:v>3.875656035526847E-3</c:v>
                </c:pt>
                <c:pt idx="9">
                  <c:v>5.7058269411923027E-3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A-4E10-9372-A15755DD51F9}"/>
            </c:ext>
          </c:extLst>
        </c:ser>
        <c:ser>
          <c:idx val="1"/>
          <c:order val="1"/>
          <c:tx>
            <c:strRef>
              <c:f>Sheet1!$C$131:$C$132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Sheet1!$A$133:$A$148</c:f>
              <c:multiLvlStrCache>
                <c:ptCount val="10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</c:lvl>
                <c:lvl>
                  <c:pt idx="0">
                    <c:v>Amer-Indian-Eskimo</c:v>
                  </c:pt>
                  <c:pt idx="2">
                    <c:v>Asian-Pac-Islander</c:v>
                  </c:pt>
                  <c:pt idx="4">
                    <c:v>Black</c:v>
                  </c:pt>
                  <c:pt idx="6">
                    <c:v>White</c:v>
                  </c:pt>
                  <c:pt idx="8">
                    <c:v>Other</c:v>
                  </c:pt>
                </c:lvl>
              </c:multiLvlStrCache>
            </c:multiLvlStrRef>
          </c:cat>
          <c:val>
            <c:numRef>
              <c:f>Sheet1!$C$133:$C$148</c:f>
              <c:numCache>
                <c:formatCode>0.00%</c:formatCode>
                <c:ptCount val="10"/>
                <c:pt idx="0">
                  <c:v>1.2834773680157441E-3</c:v>
                </c:pt>
                <c:pt idx="1">
                  <c:v>3.4226063147086505E-3</c:v>
                </c:pt>
                <c:pt idx="2">
                  <c:v>5.9039958928724223E-3</c:v>
                </c:pt>
                <c:pt idx="3">
                  <c:v>2.9092153675023529E-2</c:v>
                </c:pt>
                <c:pt idx="4">
                  <c:v>1.1294600838538548E-2</c:v>
                </c:pt>
                <c:pt idx="5">
                  <c:v>3.7135278514588858E-2</c:v>
                </c:pt>
                <c:pt idx="6">
                  <c:v>0.13194147343201848</c:v>
                </c:pt>
                <c:pt idx="7">
                  <c:v>0.77564815607084792</c:v>
                </c:pt>
                <c:pt idx="8">
                  <c:v>9.4121673654487894E-4</c:v>
                </c:pt>
                <c:pt idx="9">
                  <c:v>3.3370411568409346E-3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CA-4E10-9372-A15755DD51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70584703"/>
        <c:axId val="1170587615"/>
      </c:barChart>
      <c:catAx>
        <c:axId val="117058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0587615"/>
        <c:crosses val="autoZero"/>
        <c:auto val="1"/>
        <c:lblAlgn val="ctr"/>
        <c:lblOffset val="100"/>
        <c:noMultiLvlLbl val="0"/>
      </c:catAx>
      <c:valAx>
        <c:axId val="1170587615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170584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[adult.csv]Sheet1!PivotTable8</c:name>
    <c:fmtId val="6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840257036835912E-2"/>
          <c:y val="2.8892511878586637E-2"/>
          <c:w val="0.88223097112860893"/>
          <c:h val="0.704164011746463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Sheet1!$B$151:$B$152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Sheet1!$A$153:$A$182</c:f>
              <c:multiLvlStrCache>
                <c:ptCount val="27"/>
                <c:lvl>
                  <c:pt idx="0">
                    <c:v>Adm-clerical</c:v>
                  </c:pt>
                  <c:pt idx="1">
                    <c:v>Craft-repair</c:v>
                  </c:pt>
                  <c:pt idx="2">
                    <c:v>Exec-managerial</c:v>
                  </c:pt>
                  <c:pt idx="3">
                    <c:v>Farming-fishing</c:v>
                  </c:pt>
                  <c:pt idx="4">
                    <c:v>Handlers-cleaners</c:v>
                  </c:pt>
                  <c:pt idx="5">
                    <c:v>Machine-op-inspct</c:v>
                  </c:pt>
                  <c:pt idx="6">
                    <c:v>Other-service</c:v>
                  </c:pt>
                  <c:pt idx="7">
                    <c:v>Priv-house-serv</c:v>
                  </c:pt>
                  <c:pt idx="8">
                    <c:v>Prof-specialty</c:v>
                  </c:pt>
                  <c:pt idx="9">
                    <c:v>Protective-serv</c:v>
                  </c:pt>
                  <c:pt idx="10">
                    <c:v>Sales</c:v>
                  </c:pt>
                  <c:pt idx="11">
                    <c:v>Tech-support</c:v>
                  </c:pt>
                  <c:pt idx="12">
                    <c:v>Transport-moving</c:v>
                  </c:pt>
                  <c:pt idx="13">
                    <c:v>Adm-clerical</c:v>
                  </c:pt>
                  <c:pt idx="14">
                    <c:v>Armed-Forces</c:v>
                  </c:pt>
                  <c:pt idx="15">
                    <c:v>Craft-repair</c:v>
                  </c:pt>
                  <c:pt idx="16">
                    <c:v>Exec-managerial</c:v>
                  </c:pt>
                  <c:pt idx="17">
                    <c:v>Farming-fishing</c:v>
                  </c:pt>
                  <c:pt idx="18">
                    <c:v>Handlers-cleaners</c:v>
                  </c:pt>
                  <c:pt idx="19">
                    <c:v>Machine-op-inspct</c:v>
                  </c:pt>
                  <c:pt idx="20">
                    <c:v>Other-service</c:v>
                  </c:pt>
                  <c:pt idx="21">
                    <c:v>Priv-house-serv</c:v>
                  </c:pt>
                  <c:pt idx="22">
                    <c:v>Prof-specialty</c:v>
                  </c:pt>
                  <c:pt idx="23">
                    <c:v>Protective-serv</c:v>
                  </c:pt>
                  <c:pt idx="24">
                    <c:v>Sales</c:v>
                  </c:pt>
                  <c:pt idx="25">
                    <c:v>Tech-support</c:v>
                  </c:pt>
                  <c:pt idx="26">
                    <c:v>Transport-moving</c:v>
                  </c:pt>
                </c:lvl>
                <c:lvl>
                  <c:pt idx="0">
                    <c:v>Female</c:v>
                  </c:pt>
                  <c:pt idx="13">
                    <c:v>Male</c:v>
                  </c:pt>
                </c:lvl>
              </c:multiLvlStrCache>
            </c:multiLvlStrRef>
          </c:cat>
          <c:val>
            <c:numRef>
              <c:f>Sheet1!$B$153:$B$182</c:f>
              <c:numCache>
                <c:formatCode>0.00%</c:formatCode>
                <c:ptCount val="27"/>
                <c:pt idx="0">
                  <c:v>9.9968218196527112E-2</c:v>
                </c:pt>
                <c:pt idx="1">
                  <c:v>8.3788390973967806E-3</c:v>
                </c:pt>
                <c:pt idx="2">
                  <c:v>3.8340412007743206E-2</c:v>
                </c:pt>
                <c:pt idx="3">
                  <c:v>2.6581144722775995E-3</c:v>
                </c:pt>
                <c:pt idx="4">
                  <c:v>7.107566958481408E-3</c:v>
                </c:pt>
                <c:pt idx="5">
                  <c:v>2.2420617722689318E-2</c:v>
                </c:pt>
                <c:pt idx="6">
                  <c:v>7.5698477362688157E-2</c:v>
                </c:pt>
                <c:pt idx="7">
                  <c:v>6.5008234376354342E-3</c:v>
                </c:pt>
                <c:pt idx="8">
                  <c:v>4.7961630695443645E-2</c:v>
                </c:pt>
                <c:pt idx="9">
                  <c:v>3.0915027014532951E-3</c:v>
                </c:pt>
                <c:pt idx="10">
                  <c:v>5.2382190633035737E-2</c:v>
                </c:pt>
                <c:pt idx="11">
                  <c:v>1.4301811562797955E-2</c:v>
                </c:pt>
                <c:pt idx="12">
                  <c:v>3.2937505417352866E-3</c:v>
                </c:pt>
                <c:pt idx="13">
                  <c:v>3.9958394729999132E-2</c:v>
                </c:pt>
                <c:pt idx="14">
                  <c:v>2.8892548611713037E-4</c:v>
                </c:pt>
                <c:pt idx="15">
                  <c:v>0.12825402328739419</c:v>
                </c:pt>
                <c:pt idx="16">
                  <c:v>5.3480107480280835E-2</c:v>
                </c:pt>
                <c:pt idx="17">
                  <c:v>3.5393372049348476E-2</c:v>
                </c:pt>
                <c:pt idx="18">
                  <c:v>4.8770622056571608E-2</c:v>
                </c:pt>
                <c:pt idx="19">
                  <c:v>5.4144636098350234E-2</c:v>
                </c:pt>
                <c:pt idx="20">
                  <c:v>6.0645459535985671E-2</c:v>
                </c:pt>
                <c:pt idx="21">
                  <c:v>4.0449568056398255E-4</c:v>
                </c:pt>
                <c:pt idx="22">
                  <c:v>4.9926324001040134E-2</c:v>
                </c:pt>
                <c:pt idx="23">
                  <c:v>1.6410967611453005E-2</c:v>
                </c:pt>
                <c:pt idx="24">
                  <c:v>6.4025887723556094E-2</c:v>
                </c:pt>
                <c:pt idx="25">
                  <c:v>1.5341943312819625E-2</c:v>
                </c:pt>
                <c:pt idx="26">
                  <c:v>5.0850885556614947E-2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E-475D-BA63-8D2C38494108}"/>
            </c:ext>
          </c:extLst>
        </c:ser>
        <c:ser>
          <c:idx val="1"/>
          <c:order val="1"/>
          <c:tx>
            <c:strRef>
              <c:f>Sheet1!$C$151:$C$152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Sheet1!$A$153:$A$182</c:f>
              <c:multiLvlStrCache>
                <c:ptCount val="27"/>
                <c:lvl>
                  <c:pt idx="0">
                    <c:v>Adm-clerical</c:v>
                  </c:pt>
                  <c:pt idx="1">
                    <c:v>Craft-repair</c:v>
                  </c:pt>
                  <c:pt idx="2">
                    <c:v>Exec-managerial</c:v>
                  </c:pt>
                  <c:pt idx="3">
                    <c:v>Farming-fishing</c:v>
                  </c:pt>
                  <c:pt idx="4">
                    <c:v>Handlers-cleaners</c:v>
                  </c:pt>
                  <c:pt idx="5">
                    <c:v>Machine-op-inspct</c:v>
                  </c:pt>
                  <c:pt idx="6">
                    <c:v>Other-service</c:v>
                  </c:pt>
                  <c:pt idx="7">
                    <c:v>Priv-house-serv</c:v>
                  </c:pt>
                  <c:pt idx="8">
                    <c:v>Prof-specialty</c:v>
                  </c:pt>
                  <c:pt idx="9">
                    <c:v>Protective-serv</c:v>
                  </c:pt>
                  <c:pt idx="10">
                    <c:v>Sales</c:v>
                  </c:pt>
                  <c:pt idx="11">
                    <c:v>Tech-support</c:v>
                  </c:pt>
                  <c:pt idx="12">
                    <c:v>Transport-moving</c:v>
                  </c:pt>
                  <c:pt idx="13">
                    <c:v>Adm-clerical</c:v>
                  </c:pt>
                  <c:pt idx="14">
                    <c:v>Armed-Forces</c:v>
                  </c:pt>
                  <c:pt idx="15">
                    <c:v>Craft-repair</c:v>
                  </c:pt>
                  <c:pt idx="16">
                    <c:v>Exec-managerial</c:v>
                  </c:pt>
                  <c:pt idx="17">
                    <c:v>Farming-fishing</c:v>
                  </c:pt>
                  <c:pt idx="18">
                    <c:v>Handlers-cleaners</c:v>
                  </c:pt>
                  <c:pt idx="19">
                    <c:v>Machine-op-inspct</c:v>
                  </c:pt>
                  <c:pt idx="20">
                    <c:v>Other-service</c:v>
                  </c:pt>
                  <c:pt idx="21">
                    <c:v>Priv-house-serv</c:v>
                  </c:pt>
                  <c:pt idx="22">
                    <c:v>Prof-specialty</c:v>
                  </c:pt>
                  <c:pt idx="23">
                    <c:v>Protective-serv</c:v>
                  </c:pt>
                  <c:pt idx="24">
                    <c:v>Sales</c:v>
                  </c:pt>
                  <c:pt idx="25">
                    <c:v>Tech-support</c:v>
                  </c:pt>
                  <c:pt idx="26">
                    <c:v>Transport-moving</c:v>
                  </c:pt>
                </c:lvl>
                <c:lvl>
                  <c:pt idx="0">
                    <c:v>Female</c:v>
                  </c:pt>
                  <c:pt idx="13">
                    <c:v>Male</c:v>
                  </c:pt>
                </c:lvl>
              </c:multiLvlStrCache>
            </c:multiLvlStrRef>
          </c:cat>
          <c:val>
            <c:numRef>
              <c:f>Sheet1!$C$153:$C$182</c:f>
              <c:numCache>
                <c:formatCode>0.00%</c:formatCode>
                <c:ptCount val="27"/>
                <c:pt idx="0">
                  <c:v>2.7053055506916477E-2</c:v>
                </c:pt>
                <c:pt idx="1">
                  <c:v>2.8891612677289439E-3</c:v>
                </c:pt>
                <c:pt idx="2">
                  <c:v>3.6858693748905623E-2</c:v>
                </c:pt>
                <c:pt idx="3">
                  <c:v>2.6265102433899493E-4</c:v>
                </c:pt>
                <c:pt idx="4">
                  <c:v>7.0040273157065316E-4</c:v>
                </c:pt>
                <c:pt idx="5">
                  <c:v>2.4514095604972861E-3</c:v>
                </c:pt>
                <c:pt idx="6">
                  <c:v>6.8289266328138681E-3</c:v>
                </c:pt>
                <c:pt idx="7">
                  <c:v>2.6265102433899493E-4</c:v>
                </c:pt>
                <c:pt idx="8">
                  <c:v>5.0954298721765018E-2</c:v>
                </c:pt>
                <c:pt idx="9">
                  <c:v>1.3132551216949746E-3</c:v>
                </c:pt>
                <c:pt idx="10">
                  <c:v>1.1731745753808439E-2</c:v>
                </c:pt>
                <c:pt idx="11">
                  <c:v>5.8658728769042197E-3</c:v>
                </c:pt>
                <c:pt idx="12">
                  <c:v>1.1381544388023113E-3</c:v>
                </c:pt>
                <c:pt idx="13">
                  <c:v>4.0185606723866223E-2</c:v>
                </c:pt>
                <c:pt idx="14">
                  <c:v>4.3775170723165822E-4</c:v>
                </c:pt>
                <c:pt idx="15">
                  <c:v>0.11819296095254772</c:v>
                </c:pt>
                <c:pt idx="16">
                  <c:v>0.21773769917702679</c:v>
                </c:pt>
                <c:pt idx="17">
                  <c:v>1.4883558045876379E-2</c:v>
                </c:pt>
                <c:pt idx="18">
                  <c:v>1.1381544388023114E-2</c:v>
                </c:pt>
                <c:pt idx="19">
                  <c:v>3.0117317457538085E-2</c:v>
                </c:pt>
                <c:pt idx="20">
                  <c:v>1.1031343022237787E-2</c:v>
                </c:pt>
                <c:pt idx="21">
                  <c:v>0</c:v>
                </c:pt>
                <c:pt idx="22">
                  <c:v>0.19278585186482228</c:v>
                </c:pt>
                <c:pt idx="23">
                  <c:v>2.5652250043775172E-2</c:v>
                </c:pt>
                <c:pt idx="24">
                  <c:v>0.11740500787953073</c:v>
                </c:pt>
                <c:pt idx="25">
                  <c:v>3.0905270530555071E-2</c:v>
                </c:pt>
                <c:pt idx="26">
                  <c:v>4.0973559796883205E-2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E-475D-BA63-8D2C38494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266783"/>
        <c:axId val="1553268447"/>
      </c:barChart>
      <c:catAx>
        <c:axId val="155326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268447"/>
        <c:crosses val="autoZero"/>
        <c:auto val="1"/>
        <c:lblAlgn val="ctr"/>
        <c:lblOffset val="100"/>
        <c:noMultiLvlLbl val="0"/>
      </c:catAx>
      <c:valAx>
        <c:axId val="155326844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266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3289718526563498"/>
          <c:y val="1.1706577720607594E-3"/>
          <c:w val="0.20811458050502313"/>
          <c:h val="6.8540601655562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[adult.csv]Sheet1!PivotTable9</c:name>
    <c:fmtId val="6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Sheet1!$B$186:$B$187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Sheet1!$A$188:$A$206</c:f>
              <c:multiLvlStrCache>
                <c:ptCount val="12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</c:lvl>
                <c:lvl>
                  <c:pt idx="0">
                    <c:v>Federal-gov</c:v>
                  </c:pt>
                  <c:pt idx="2">
                    <c:v>Local-gov</c:v>
                  </c:pt>
                  <c:pt idx="4">
                    <c:v>Private</c:v>
                  </c:pt>
                  <c:pt idx="6">
                    <c:v>Self-emp-inc</c:v>
                  </c:pt>
                  <c:pt idx="8">
                    <c:v>Self-emp-not-inc</c:v>
                  </c:pt>
                  <c:pt idx="10">
                    <c:v>State-gov</c:v>
                  </c:pt>
                </c:lvl>
              </c:multiLvlStrCache>
            </c:multiLvlStrRef>
          </c:cat>
          <c:val>
            <c:numRef>
              <c:f>Sheet1!$B$188:$B$206</c:f>
              <c:numCache>
                <c:formatCode>0.00%</c:formatCode>
                <c:ptCount val="12"/>
                <c:pt idx="0">
                  <c:v>1.0667206290471786E-2</c:v>
                </c:pt>
                <c:pt idx="1">
                  <c:v>1.4512025901942645E-2</c:v>
                </c:pt>
                <c:pt idx="2">
                  <c:v>2.9804579093432006E-2</c:v>
                </c:pt>
                <c:pt idx="3">
                  <c:v>3.4054116558741902E-2</c:v>
                </c:pt>
                <c:pt idx="4">
                  <c:v>0.30365402405180386</c:v>
                </c:pt>
                <c:pt idx="5">
                  <c:v>0.46296831637372804</c:v>
                </c:pt>
                <c:pt idx="6">
                  <c:v>4.2495374653098985E-3</c:v>
                </c:pt>
                <c:pt idx="7">
                  <c:v>1.7634135060129511E-2</c:v>
                </c:pt>
                <c:pt idx="8">
                  <c:v>1.4598751156336725E-2</c:v>
                </c:pt>
                <c:pt idx="9">
                  <c:v>6.5911193339500462E-2</c:v>
                </c:pt>
                <c:pt idx="10">
                  <c:v>1.9166281221091583E-2</c:v>
                </c:pt>
                <c:pt idx="11">
                  <c:v>2.2779833487511562E-2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B-4C53-90C3-A35142679E40}"/>
            </c:ext>
          </c:extLst>
        </c:ser>
        <c:ser>
          <c:idx val="1"/>
          <c:order val="1"/>
          <c:tx>
            <c:strRef>
              <c:f>Sheet1!$C$186:$C$187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Sheet1!$A$188:$A$206</c:f>
              <c:multiLvlStrCache>
                <c:ptCount val="12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</c:lvl>
                <c:lvl>
                  <c:pt idx="0">
                    <c:v>Federal-gov</c:v>
                  </c:pt>
                  <c:pt idx="2">
                    <c:v>Local-gov</c:v>
                  </c:pt>
                  <c:pt idx="4">
                    <c:v>Private</c:v>
                  </c:pt>
                  <c:pt idx="6">
                    <c:v>Self-emp-inc</c:v>
                  </c:pt>
                  <c:pt idx="8">
                    <c:v>Self-emp-not-inc</c:v>
                  </c:pt>
                  <c:pt idx="10">
                    <c:v>State-gov</c:v>
                  </c:pt>
                </c:lvl>
              </c:multiLvlStrCache>
            </c:multiLvlStrRef>
          </c:cat>
          <c:val>
            <c:numRef>
              <c:f>Sheet1!$C$188:$C$206</c:f>
              <c:numCache>
                <c:formatCode>0.00%</c:formatCode>
                <c:ptCount val="12"/>
                <c:pt idx="0">
                  <c:v>7.2679509632224172E-3</c:v>
                </c:pt>
                <c:pt idx="1">
                  <c:v>4.1856392294220668E-2</c:v>
                </c:pt>
                <c:pt idx="2">
                  <c:v>1.9877408056042031E-2</c:v>
                </c:pt>
                <c:pt idx="3">
                  <c:v>6.1295971978984239E-2</c:v>
                </c:pt>
                <c:pt idx="4">
                  <c:v>9.5884413309982486E-2</c:v>
                </c:pt>
                <c:pt idx="5">
                  <c:v>0.55096322241681261</c:v>
                </c:pt>
                <c:pt idx="6">
                  <c:v>5.6042031523642734E-3</c:v>
                </c:pt>
                <c:pt idx="7">
                  <c:v>7.6532399299474613E-2</c:v>
                </c:pt>
                <c:pt idx="8">
                  <c:v>1.0858143607705779E-2</c:v>
                </c:pt>
                <c:pt idx="9">
                  <c:v>8.345008756567425E-2</c:v>
                </c:pt>
                <c:pt idx="10">
                  <c:v>8.7565674255691769E-3</c:v>
                </c:pt>
                <c:pt idx="11">
                  <c:v>3.7653239929947457E-2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6B-4C53-90C3-A35142679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6156031"/>
        <c:axId val="1186152703"/>
      </c:barChart>
      <c:catAx>
        <c:axId val="1186156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152703"/>
        <c:crosses val="autoZero"/>
        <c:auto val="1"/>
        <c:lblAlgn val="ctr"/>
        <c:lblOffset val="100"/>
        <c:noMultiLvlLbl val="0"/>
      </c:catAx>
      <c:valAx>
        <c:axId val="1186152703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156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8831613377873228"/>
          <c:y val="1.808398950131232E-2"/>
          <c:w val="0.14981517935258093"/>
          <c:h val="6.72802968594442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Adult Income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(Data from UCI)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difference between Gender?  Yes</a:t>
            </a:r>
          </a:p>
          <a:p>
            <a:r>
              <a:rPr lang="en-US" dirty="0"/>
              <a:t>Income Difference between Education?  Yes</a:t>
            </a:r>
          </a:p>
          <a:p>
            <a:r>
              <a:rPr lang="en-US" dirty="0"/>
              <a:t>Income Difference between Race?  Yes</a:t>
            </a:r>
          </a:p>
          <a:p>
            <a:r>
              <a:rPr lang="en-US" dirty="0"/>
              <a:t>Income Difference between Occupation?  Yes</a:t>
            </a:r>
          </a:p>
          <a:p>
            <a:r>
              <a:rPr lang="en-US" dirty="0"/>
              <a:t>Income Difference between Work Class?   Yes</a:t>
            </a:r>
          </a:p>
        </p:txBody>
      </p:sp>
    </p:spTree>
    <p:extLst>
      <p:ext uri="{BB962C8B-B14F-4D97-AF65-F5344CB8AC3E}">
        <p14:creationId xmlns:p14="http://schemas.microsoft.com/office/powerpoint/2010/main" val="9325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think you make less then others?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difference between Gender?</a:t>
            </a:r>
          </a:p>
          <a:p>
            <a:r>
              <a:rPr lang="en-US" dirty="0"/>
              <a:t>Income Difference between Education?</a:t>
            </a:r>
          </a:p>
          <a:p>
            <a:r>
              <a:rPr lang="en-US" dirty="0"/>
              <a:t>Income Difference between Race?</a:t>
            </a:r>
          </a:p>
          <a:p>
            <a:r>
              <a:rPr lang="en-US" dirty="0"/>
              <a:t>Income Difference between Occupation?</a:t>
            </a:r>
          </a:p>
          <a:p>
            <a:r>
              <a:rPr lang="en-US" dirty="0"/>
              <a:t>Income Difference between Work Class?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Gender Made Difference?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791A13-A787-9EBF-D07B-31EE0E6F8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997172"/>
              </p:ext>
            </p:extLst>
          </p:nvPr>
        </p:nvGraphicFramePr>
        <p:xfrm>
          <a:off x="1828800" y="1905000"/>
          <a:ext cx="8534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Educations?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D55631-0521-9BE7-7178-C187FF88E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758040"/>
              </p:ext>
            </p:extLst>
          </p:nvPr>
        </p:nvGraphicFramePr>
        <p:xfrm>
          <a:off x="457200" y="1600200"/>
          <a:ext cx="11049000" cy="439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6C98-0A34-3955-6887-DA21A3C5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9"/>
            <a:ext cx="10515600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Continued..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5951BA-96BD-D38B-3A18-AB65417EF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903412"/>
              </p:ext>
            </p:extLst>
          </p:nvPr>
        </p:nvGraphicFramePr>
        <p:xfrm>
          <a:off x="228600" y="762000"/>
          <a:ext cx="116205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10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My Race?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19846D-4C23-96B1-605B-DBF272AAB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423981"/>
              </p:ext>
            </p:extLst>
          </p:nvPr>
        </p:nvGraphicFramePr>
        <p:xfrm>
          <a:off x="1219200" y="1905000"/>
          <a:ext cx="9982200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F53-CE7F-B396-6368-C13E5CB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My Choice of Career Path Have the Impact?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0F7636-F2B4-D828-B065-D2515623F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247408"/>
              </p:ext>
            </p:extLst>
          </p:nvPr>
        </p:nvGraphicFramePr>
        <p:xfrm>
          <a:off x="685800" y="1510350"/>
          <a:ext cx="11049000" cy="501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80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2013-875A-EE6D-025E-427A8386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Company I Work With?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AD12BA-F843-0EDE-9A63-F3C84BA90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926799"/>
              </p:ext>
            </p:extLst>
          </p:nvPr>
        </p:nvGraphicFramePr>
        <p:xfrm>
          <a:off x="838200" y="1752600"/>
          <a:ext cx="10287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816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D94E-3DA7-D468-7A65-A2ED5016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</p:spTree>
    <p:extLst>
      <p:ext uri="{BB962C8B-B14F-4D97-AF65-F5344CB8AC3E}">
        <p14:creationId xmlns:p14="http://schemas.microsoft.com/office/powerpoint/2010/main" val="39045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46</TotalTime>
  <Words>125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CITY SKETCH 16X9</vt:lpstr>
      <vt:lpstr>Adult Income</vt:lpstr>
      <vt:lpstr>Do you think you make less then others?</vt:lpstr>
      <vt:lpstr>Did Gender Made Difference?</vt:lpstr>
      <vt:lpstr>How About Educations?</vt:lpstr>
      <vt:lpstr>Continued..</vt:lpstr>
      <vt:lpstr>How About My Race?</vt:lpstr>
      <vt:lpstr>Will My Choice of Career Path Have the Impact?</vt:lpstr>
      <vt:lpstr>The Company I Work With?</vt:lpstr>
      <vt:lpstr>In Conclusion</vt:lpstr>
      <vt:lpstr>In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</dc:title>
  <dc:creator>Dee Shih</dc:creator>
  <cp:lastModifiedBy>Dee Shih</cp:lastModifiedBy>
  <cp:revision>1</cp:revision>
  <dcterms:created xsi:type="dcterms:W3CDTF">2022-05-05T22:49:32Z</dcterms:created>
  <dcterms:modified xsi:type="dcterms:W3CDTF">2022-05-05T23:35:45Z</dcterms:modified>
</cp:coreProperties>
</file>