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02" y="19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Big Mountain Resort has recently installed an additional chair lift to help increase the distribution of visitors and it increases the operating costs by $1,540,000 this season. The resort’s pricing has been above the average price of resorts in its market segment. However, there are limitations to this approach. Because there is a suspicion that is not capitalizing as much as it could. Basing the pricing on just the market average does not provide the business need.</a:t>
            </a:r>
            <a:endParaRPr sz="105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good meth</a:t>
            </a:r>
            <a:r>
              <a:rPr lang="en-AU" sz="1071" b="1" dirty="0"/>
              <a:t>od to set adequate price from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areas where can cut the cost or increase the revenue to cover the increased operational cost of $1,540,000.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Look at the current cost and revenue and analysis other resort’s operation against their ticket price.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Time limitation, because want to set up the price for this season coming up. Using the historical data to predict for current year.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lang="en-US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Database manager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 of operations, Jimmy Blackburn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Database Manager, Alesha Eisen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to set an adequate ticket price that will increase revenue to cover the increased operating cost of $1,540,000 for the new season that going to start this year?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536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Dee</cp:lastModifiedBy>
  <cp:revision>4</cp:revision>
  <dcterms:modified xsi:type="dcterms:W3CDTF">2021-09-27T00:36:42Z</dcterms:modified>
</cp:coreProperties>
</file>