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8" r:id="rId2"/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 Ying Tan" userId="c257b4b55c541b92" providerId="LiveId" clId="{213A181D-3684-4FBE-BD33-D0B269C9D75F}"/>
    <pc:docChg chg="delSld">
      <pc:chgData name="Ying Ying Tan" userId="c257b4b55c541b92" providerId="LiveId" clId="{213A181D-3684-4FBE-BD33-D0B269C9D75F}" dt="2022-11-03T05:07:27.163" v="2" actId="47"/>
      <pc:docMkLst>
        <pc:docMk/>
      </pc:docMkLst>
      <pc:sldChg chg="del">
        <pc:chgData name="Ying Ying Tan" userId="c257b4b55c541b92" providerId="LiveId" clId="{213A181D-3684-4FBE-BD33-D0B269C9D75F}" dt="2022-11-03T05:05:20.344" v="0" actId="47"/>
        <pc:sldMkLst>
          <pc:docMk/>
          <pc:sldMk cId="47421916" sldId="292"/>
        </pc:sldMkLst>
      </pc:sldChg>
      <pc:sldChg chg="del">
        <pc:chgData name="Ying Ying Tan" userId="c257b4b55c541b92" providerId="LiveId" clId="{213A181D-3684-4FBE-BD33-D0B269C9D75F}" dt="2022-11-03T05:05:20.344" v="0" actId="47"/>
        <pc:sldMkLst>
          <pc:docMk/>
          <pc:sldMk cId="1109815521" sldId="293"/>
        </pc:sldMkLst>
      </pc:sldChg>
      <pc:sldChg chg="del">
        <pc:chgData name="Ying Ying Tan" userId="c257b4b55c541b92" providerId="LiveId" clId="{213A181D-3684-4FBE-BD33-D0B269C9D75F}" dt="2022-11-03T05:05:20.344" v="0" actId="47"/>
        <pc:sldMkLst>
          <pc:docMk/>
          <pc:sldMk cId="3116662675" sldId="302"/>
        </pc:sldMkLst>
      </pc:sldChg>
      <pc:sldChg chg="del">
        <pc:chgData name="Ying Ying Tan" userId="c257b4b55c541b92" providerId="LiveId" clId="{213A181D-3684-4FBE-BD33-D0B269C9D75F}" dt="2022-11-03T05:05:20.344" v="0" actId="47"/>
        <pc:sldMkLst>
          <pc:docMk/>
          <pc:sldMk cId="1789746455" sldId="303"/>
        </pc:sldMkLst>
      </pc:sldChg>
      <pc:sldChg chg="del">
        <pc:chgData name="Ying Ying Tan" userId="c257b4b55c541b92" providerId="LiveId" clId="{213A181D-3684-4FBE-BD33-D0B269C9D75F}" dt="2022-11-03T05:07:27.163" v="2" actId="47"/>
        <pc:sldMkLst>
          <pc:docMk/>
          <pc:sldMk cId="3706454909" sldId="312"/>
        </pc:sldMkLst>
      </pc:sldChg>
      <pc:sldChg chg="del">
        <pc:chgData name="Ying Ying Tan" userId="c257b4b55c541b92" providerId="LiveId" clId="{213A181D-3684-4FBE-BD33-D0B269C9D75F}" dt="2022-11-03T05:07:27.163" v="2" actId="47"/>
        <pc:sldMkLst>
          <pc:docMk/>
          <pc:sldMk cId="1446572565" sldId="314"/>
        </pc:sldMkLst>
      </pc:sldChg>
      <pc:sldChg chg="del">
        <pc:chgData name="Ying Ying Tan" userId="c257b4b55c541b92" providerId="LiveId" clId="{213A181D-3684-4FBE-BD33-D0B269C9D75F}" dt="2022-11-03T05:07:27.163" v="2" actId="47"/>
        <pc:sldMkLst>
          <pc:docMk/>
          <pc:sldMk cId="3051791629" sldId="315"/>
        </pc:sldMkLst>
      </pc:sldChg>
      <pc:sldChg chg="del">
        <pc:chgData name="Ying Ying Tan" userId="c257b4b55c541b92" providerId="LiveId" clId="{213A181D-3684-4FBE-BD33-D0B269C9D75F}" dt="2022-11-03T05:05:20.344" v="0" actId="47"/>
        <pc:sldMkLst>
          <pc:docMk/>
          <pc:sldMk cId="129603987" sldId="316"/>
        </pc:sldMkLst>
      </pc:sldChg>
      <pc:sldChg chg="del">
        <pc:chgData name="Ying Ying Tan" userId="c257b4b55c541b92" providerId="LiveId" clId="{213A181D-3684-4FBE-BD33-D0B269C9D75F}" dt="2022-11-03T05:05:26.261" v="1" actId="47"/>
        <pc:sldMkLst>
          <pc:docMk/>
          <pc:sldMk cId="4210188926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4651-7123-4988-A381-30F109D7F759}" type="datetimeFigureOut">
              <a:rPr lang="en-MY" smtClean="0"/>
              <a:t>3/11/2022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9E53B-13D7-47F9-8281-511F0B6B04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698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9EED7-54A8-40F1-BE33-6364D8983023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9EED7-54A8-40F1-BE33-6364D8983023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36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4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2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9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56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0552" y="103189"/>
            <a:ext cx="10991849" cy="595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2A6F1-9041-454C-95A2-5FD9FDD7044E}" type="datetime1">
              <a:rPr lang="zh-TW" altLang="en-US"/>
              <a:pPr/>
              <a:t>2022/11/3</a:t>
            </a:fld>
            <a:endParaRPr lang="en-US" altLang="zh-TW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HSA Pharmacy 2011</a:t>
            </a:r>
            <a:endParaRPr lang="en-US" altLang="zh-TW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FF5ED-DBEE-4BB1-A2C5-93CC49410A6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378575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3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7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3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8266" y="1236372"/>
          <a:ext cx="10423182" cy="5290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987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32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599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301774">
                <a:tc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Month 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9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MY" sz="140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23">
                <a:tc rowSpan="2"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Problem identification &amp; prioritization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82">
                <a:tc rowSpan="2">
                  <a:txBody>
                    <a:bodyPr/>
                    <a:lstStyle/>
                    <a:p>
                      <a:pPr algn="l"/>
                      <a:r>
                        <a:rPr lang="en-MY" sz="1400" dirty="0"/>
                        <a:t>Problem analysis &amp; workshop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82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MY" sz="1400" dirty="0">
                          <a:sym typeface="+mn-ea"/>
                        </a:rPr>
                        <a:t>Pre-remedial data collection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11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MY" sz="1400" dirty="0">
                          <a:sym typeface="+mn-ea"/>
                        </a:rPr>
                        <a:t>Analysis &amp; interpretation 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82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MY" sz="1400" dirty="0">
                          <a:sym typeface="+mn-ea"/>
                        </a:rPr>
                        <a:t>Remedial measures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82">
                <a:tc rowSpan="2">
                  <a:txBody>
                    <a:bodyPr/>
                    <a:lstStyle/>
                    <a:p>
                      <a:pPr algn="l"/>
                      <a:r>
                        <a:rPr lang="en-MY" sz="1400" dirty="0">
                          <a:sym typeface="+mn-ea"/>
                        </a:rPr>
                        <a:t>Post-remedial data collection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82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MY" sz="1400" dirty="0">
                          <a:sym typeface="+mn-ea"/>
                        </a:rPr>
                        <a:t>Report writing</a:t>
                      </a:r>
                    </a:p>
                    <a:p>
                      <a:pPr algn="l">
                        <a:buNone/>
                      </a:pPr>
                      <a:endParaRPr lang="en-MY" sz="1400" dirty="0">
                        <a:sym typeface="+mn-ea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217499" y="5563673"/>
            <a:ext cx="412124" cy="1803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17499" y="6141906"/>
            <a:ext cx="412124" cy="18030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27346" y="5731097"/>
            <a:ext cx="73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28419" y="6283573"/>
            <a:ext cx="100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549647" y="44563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3600" b="0" i="0" u="none" strike="noStrike" kern="1200" cap="none" spc="0" normalizeH="0" baseline="0" noProof="0" dirty="0">
                <a:ln>
                  <a:noFill/>
                </a:ln>
                <a:solidFill>
                  <a:srgbClr val="EAE5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GANTT CHART </a:t>
            </a:r>
          </a:p>
        </p:txBody>
      </p:sp>
    </p:spTree>
    <p:extLst>
      <p:ext uri="{BB962C8B-B14F-4D97-AF65-F5344CB8AC3E}">
        <p14:creationId xmlns:p14="http://schemas.microsoft.com/office/powerpoint/2010/main" val="19238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493949" y="634284"/>
            <a:ext cx="3306651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Model of Good Care</a:t>
            </a:r>
          </a:p>
        </p:txBody>
      </p:sp>
      <p:graphicFrame>
        <p:nvGraphicFramePr>
          <p:cNvPr id="208171" name="Group 299"/>
          <p:cNvGraphicFramePr>
            <a:graphicFrameLocks noGrp="1"/>
          </p:cNvGraphicFramePr>
          <p:nvPr>
            <p:ph/>
          </p:nvPr>
        </p:nvGraphicFramePr>
        <p:xfrm>
          <a:off x="1143001" y="1338432"/>
          <a:ext cx="10047738" cy="4793427"/>
        </p:xfrm>
        <a:graphic>
          <a:graphicData uri="http://schemas.openxmlformats.org/drawingml/2006/table">
            <a:tbl>
              <a:tblPr/>
              <a:tblGrid>
                <a:gridCol w="46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5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PRE-REMEDIAL FINDING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Clerking of patient for surgical removal of impacted third molars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Relevan Medical history, social history taken and recorded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2.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Oral hygiene examination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For patient plaque score more than 2, Oral prophylaxis performed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3.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Pre-surgical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-Ask patient to rinse with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Chlorhexidine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mouthwash for 30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Surgical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Patient been clean and drape properly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214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Operator use sterile glove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/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MY"/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46673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171" name="Group 299"/>
          <p:cNvGraphicFramePr>
            <a:graphicFrameLocks noGrp="1"/>
          </p:cNvGraphicFramePr>
          <p:nvPr>
            <p:ph/>
          </p:nvPr>
        </p:nvGraphicFramePr>
        <p:xfrm>
          <a:off x="1107583" y="1300765"/>
          <a:ext cx="10083155" cy="2918947"/>
        </p:xfrm>
        <a:graphic>
          <a:graphicData uri="http://schemas.openxmlformats.org/drawingml/2006/table">
            <a:tbl>
              <a:tblPr/>
              <a:tblGrid>
                <a:gridCol w="61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PROCESS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STANDARD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PRE-REMEDIAL FINDING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Post-op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Post-op instruction given verbally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 Post-op instruction given writtenly for patient bring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6.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Review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Patient given appointment 1 week post operatively for review and suture removal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93949" y="634284"/>
            <a:ext cx="3306651" cy="46166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itchFamily="18" charset="-120"/>
                <a:cs typeface="+mn-cs"/>
              </a:rPr>
              <a:t>Model of Good Care</a:t>
            </a:r>
          </a:p>
        </p:txBody>
      </p:sp>
    </p:spTree>
    <p:extLst>
      <p:ext uri="{BB962C8B-B14F-4D97-AF65-F5344CB8AC3E}">
        <p14:creationId xmlns:p14="http://schemas.microsoft.com/office/powerpoint/2010/main" val="3990305809"/>
      </p:ext>
    </p:extLst>
  </p:cSld>
  <p:clrMapOvr>
    <a:masterClrMapping/>
  </p:clrMapOvr>
  <p:transition spd="med"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204</Words>
  <Application>Microsoft Office PowerPoint</Application>
  <PresentationFormat>Widescreen</PresentationFormat>
  <Paragraphs>86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Verdana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Ying Tan</dc:creator>
  <cp:lastModifiedBy>Ying Ying Tan</cp:lastModifiedBy>
  <cp:revision>1</cp:revision>
  <dcterms:created xsi:type="dcterms:W3CDTF">2022-11-03T03:43:15Z</dcterms:created>
  <dcterms:modified xsi:type="dcterms:W3CDTF">2022-11-03T05:07:27Z</dcterms:modified>
</cp:coreProperties>
</file>