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90C9-A4AF-4C5B-B22C-5EBCC362A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B0468-108F-44AB-A1D6-7B39BF330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A463B-14E5-43B2-9A43-1D70B417A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AA93-A0BE-45A2-9F31-CEB3676A61B5}" type="datetimeFigureOut">
              <a:rPr lang="en-MY" smtClean="0"/>
              <a:t>28/12/2023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3F142-55E8-4B8F-89EB-2474FA63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9DDEC-72FF-43C4-82AA-ACDBA94E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58C9-8F9C-483F-8259-D3767D9C6E9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7665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3D62D-9CB6-4CB2-8286-28B31B83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8B4F8-9ECA-4484-BF4C-9B5F7667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944B1-E899-42C1-836C-EAA4E7A05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AA93-A0BE-45A2-9F31-CEB3676A61B5}" type="datetimeFigureOut">
              <a:rPr lang="en-MY" smtClean="0"/>
              <a:t>28/12/2023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BE5AE-28A3-4B83-AF2C-17D0FDAA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F5181-7A2A-4C91-8737-84616CF5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58C9-8F9C-483F-8259-D3767D9C6E9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002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EF241-7B05-4BC3-95ED-5C7C89528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9C5E1-2B42-477B-BC7B-C21835B7C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C6CBE-A328-4878-9283-145A0621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AA93-A0BE-45A2-9F31-CEB3676A61B5}" type="datetimeFigureOut">
              <a:rPr lang="en-MY" smtClean="0"/>
              <a:t>28/12/2023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242C4-AF50-47B4-8D89-678C5EE7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9D772-E4BB-4D40-9389-25F375AE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58C9-8F9C-483F-8259-D3767D9C6E9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6989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C93B4-9ED2-41EF-86E3-C6F7F8AD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3474D-7276-4595-A006-3A92740B3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263CB-EF43-4A17-A182-A56B301F7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AA93-A0BE-45A2-9F31-CEB3676A61B5}" type="datetimeFigureOut">
              <a:rPr lang="en-MY" smtClean="0"/>
              <a:t>28/12/2023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F312A-14A9-4CB8-BE0A-BCAB084D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860D8-5068-47FE-8F2C-F7433FC1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58C9-8F9C-483F-8259-D3767D9C6E9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262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05DB-2492-48E7-BDB5-02C8F443F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AC1DD-B42A-4AE2-914A-CEA874F8A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A8549-5599-4040-8F46-41FCF7B2E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AA93-A0BE-45A2-9F31-CEB3676A61B5}" type="datetimeFigureOut">
              <a:rPr lang="en-MY" smtClean="0"/>
              <a:t>28/12/2023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AC0ED-7F45-4E76-95C1-E87E7666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98955-4E31-4CF9-86CB-C4693E44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58C9-8F9C-483F-8259-D3767D9C6E9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1555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B7A6-F541-4302-A6DE-3C9F4A3AE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389FA-3608-4B93-8F98-7A2BB3509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6BCCD-5444-4CCC-BC20-42AB10F9D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E40B0-0C0F-44A1-BCC8-9F3D92F5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AA93-A0BE-45A2-9F31-CEB3676A61B5}" type="datetimeFigureOut">
              <a:rPr lang="en-MY" smtClean="0"/>
              <a:t>28/12/2023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46CAF-D632-4279-A2A4-05D31D1C5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DB19E-149E-46B4-94E1-45D50D5E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58C9-8F9C-483F-8259-D3767D9C6E9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324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631A-7F7F-4338-890C-A405CFA22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C7E69-FA86-4EF0-BC34-6B99C702B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9F0E5-C342-4FE7-843D-901A4053F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35DB8-6D46-415D-A5D5-7FB69D4F6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2E8BD-2BA8-4C54-A2E7-4269E427E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9AFAA-11EB-4511-B083-31D2D649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AA93-A0BE-45A2-9F31-CEB3676A61B5}" type="datetimeFigureOut">
              <a:rPr lang="en-MY" smtClean="0"/>
              <a:t>28/12/2023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135B1-7848-404D-A5DA-E41E9247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610C5-2F73-4385-9320-73BEC7BF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58C9-8F9C-483F-8259-D3767D9C6E9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5472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2425-19F6-4190-AF50-CA708E78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26E15-EC82-41D1-AE86-26D6F09A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AA93-A0BE-45A2-9F31-CEB3676A61B5}" type="datetimeFigureOut">
              <a:rPr lang="en-MY" smtClean="0"/>
              <a:t>28/12/2023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F9E8E-D20E-4C57-A224-4C7F9FD3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FD0DA-C879-4F6F-BDBA-16E43ADB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58C9-8F9C-483F-8259-D3767D9C6E9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7673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C309C5-28B5-414F-9BA7-E44FE0F2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AA93-A0BE-45A2-9F31-CEB3676A61B5}" type="datetimeFigureOut">
              <a:rPr lang="en-MY" smtClean="0"/>
              <a:t>28/12/2023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7681F-7519-4EAB-AEC5-597AAE5DD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5A4EE-DE92-4444-AFCA-A11E5FB4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58C9-8F9C-483F-8259-D3767D9C6E9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256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8DAC6-9B2D-4257-957B-236C383F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EB24-BEDE-4E15-B410-21B3D621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1E86F-E42B-4F96-8E3A-C93D96F0E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76935-DED7-45F1-BB2F-B9B5EE35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AA93-A0BE-45A2-9F31-CEB3676A61B5}" type="datetimeFigureOut">
              <a:rPr lang="en-MY" smtClean="0"/>
              <a:t>28/12/2023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3DCEC-6920-4479-BC01-6467DFF36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EC76B-79A9-43A2-AAEB-AE22AD43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58C9-8F9C-483F-8259-D3767D9C6E9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837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6C0B-5FCD-4B1C-8D8F-02FB0939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CA1EC1-41F7-45D7-B1EC-7996F73CC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A641F-2786-4B01-93FE-0880DD51A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59B36-7368-4BA0-8D65-BA8AC6FB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AA93-A0BE-45A2-9F31-CEB3676A61B5}" type="datetimeFigureOut">
              <a:rPr lang="en-MY" smtClean="0"/>
              <a:t>28/12/2023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17C19-FE80-49D0-967C-9792A4D0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4DC3-721F-4C3E-B24F-408C97B4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58C9-8F9C-483F-8259-D3767D9C6E9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009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0B9A9-EFB1-44C2-916F-0C07B394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18E3A-094E-4EDB-9A57-9AF72DDE5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56576-CE9E-43D8-87E6-2D3B921BD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AAA93-A0BE-45A2-9F31-CEB3676A61B5}" type="datetimeFigureOut">
              <a:rPr lang="en-MY" smtClean="0"/>
              <a:t>28/12/2023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3BCFF-7DC7-41F7-9F1A-4E6EEA1F3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DC12D-B01A-4B6F-B0FA-C4DCAC8D1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C58C9-8F9C-483F-8259-D3767D9C6E9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5087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3E47D-EB1D-4133-9D07-FFB3FFF7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JUMLAH KES SOI 1, LOS &gt;30 HARI</a:t>
            </a:r>
            <a:br>
              <a:rPr lang="en-MY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MY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DISCAJ PULANG KE RUMAH</a:t>
            </a:r>
            <a:br>
              <a:rPr lang="en-MY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MY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9B385CB-F6B9-4F7F-97A7-9BA15FF8C5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012852"/>
              </p:ext>
            </p:extLst>
          </p:nvPr>
        </p:nvGraphicFramePr>
        <p:xfrm>
          <a:off x="1769533" y="1280699"/>
          <a:ext cx="8983134" cy="4296602"/>
        </p:xfrm>
        <a:graphic>
          <a:graphicData uri="http://schemas.openxmlformats.org/drawingml/2006/table">
            <a:tbl>
              <a:tblPr firstRow="1" firstCol="1" bandRow="1"/>
              <a:tblGrid>
                <a:gridCol w="2504009">
                  <a:extLst>
                    <a:ext uri="{9D8B030D-6E8A-4147-A177-3AD203B41FA5}">
                      <a16:colId xmlns:a16="http://schemas.microsoft.com/office/drawing/2014/main" val="976634710"/>
                    </a:ext>
                  </a:extLst>
                </a:gridCol>
                <a:gridCol w="1502406">
                  <a:extLst>
                    <a:ext uri="{9D8B030D-6E8A-4147-A177-3AD203B41FA5}">
                      <a16:colId xmlns:a16="http://schemas.microsoft.com/office/drawing/2014/main" val="2263563213"/>
                    </a:ext>
                  </a:extLst>
                </a:gridCol>
                <a:gridCol w="1502406">
                  <a:extLst>
                    <a:ext uri="{9D8B030D-6E8A-4147-A177-3AD203B41FA5}">
                      <a16:colId xmlns:a16="http://schemas.microsoft.com/office/drawing/2014/main" val="2511179039"/>
                    </a:ext>
                  </a:extLst>
                </a:gridCol>
                <a:gridCol w="1502406">
                  <a:extLst>
                    <a:ext uri="{9D8B030D-6E8A-4147-A177-3AD203B41FA5}">
                      <a16:colId xmlns:a16="http://schemas.microsoft.com/office/drawing/2014/main" val="1469271402"/>
                    </a:ext>
                  </a:extLst>
                </a:gridCol>
                <a:gridCol w="1971907">
                  <a:extLst>
                    <a:ext uri="{9D8B030D-6E8A-4147-A177-3AD203B41FA5}">
                      <a16:colId xmlns:a16="http://schemas.microsoft.com/office/drawing/2014/main" val="2513133207"/>
                    </a:ext>
                  </a:extLst>
                </a:gridCol>
              </a:tblGrid>
              <a:tr h="2903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MY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MY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MY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MY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MY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724894"/>
                  </a:ext>
                </a:extLst>
              </a:tr>
              <a:tr h="275855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185235"/>
                  </a:ext>
                </a:extLst>
              </a:tr>
              <a:tr h="2903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MY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MY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MY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MY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MY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475247"/>
                  </a:ext>
                </a:extLst>
              </a:tr>
              <a:tr h="2903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MY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2021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MY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MY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082246"/>
                  </a:ext>
                </a:extLst>
              </a:tr>
              <a:tr h="534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MY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BIL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PERATUS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MY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MY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933514"/>
                  </a:ext>
                </a:extLst>
              </a:tr>
              <a:tr h="2903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SOI 1 - SOI 1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MY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MY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280465"/>
                  </a:ext>
                </a:extLst>
              </a:tr>
              <a:tr h="2903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SOI 1 - SOI 2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37.5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MY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MY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577713"/>
                  </a:ext>
                </a:extLst>
              </a:tr>
              <a:tr h="2903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SOI 1 - SOI 3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37.5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MY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MY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109405"/>
                  </a:ext>
                </a:extLst>
              </a:tr>
              <a:tr h="2903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MY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MY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356538"/>
                  </a:ext>
                </a:extLst>
              </a:tr>
              <a:tr h="2903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MY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MY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MY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MY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MY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212861"/>
                  </a:ext>
                </a:extLst>
              </a:tr>
              <a:tr h="290373">
                <a:tc grid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Jumlah kes LOS &gt;30days discaj home tahun 2021 = 151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436775"/>
                  </a:ext>
                </a:extLst>
              </a:tr>
              <a:tr h="290373">
                <a:tc grid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Peratus</a:t>
                      </a:r>
                      <a:r>
                        <a:rPr lang="en-MY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MY" sz="2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kes</a:t>
                      </a:r>
                      <a:r>
                        <a:rPr lang="en-MY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SOI 1 LOS &gt;30days </a:t>
                      </a:r>
                      <a:r>
                        <a:rPr lang="en-MY" sz="2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discaj</a:t>
                      </a:r>
                      <a:r>
                        <a:rPr lang="en-MY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home </a:t>
                      </a:r>
                      <a:r>
                        <a:rPr lang="en-MY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= 10.6%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91612"/>
                  </a:ext>
                </a:extLst>
              </a:tr>
              <a:tr h="2903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MY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MY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MY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MY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MY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761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825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JUMLAH KES SOI 1, LOS &gt;30 HARI DISCAJ PULANG KE RUMAH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JUMLAH KES SOI 1, LOS &gt;30 HARI DISCAJ PULANG KE RUMAH </dc:title>
  <dc:creator>user</dc:creator>
  <cp:lastModifiedBy>user</cp:lastModifiedBy>
  <cp:revision>1</cp:revision>
  <dcterms:created xsi:type="dcterms:W3CDTF">2023-12-28T07:38:43Z</dcterms:created>
  <dcterms:modified xsi:type="dcterms:W3CDTF">2023-12-28T07:41:54Z</dcterms:modified>
</cp:coreProperties>
</file>