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344" r:id="rId4"/>
    <p:sldId id="345" r:id="rId5"/>
    <p:sldId id="298" r:id="rId6"/>
    <p:sldId id="29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FE94F-90A8-4D2D-ACCE-4A67FC6A34FC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2E95B-35A8-4F9F-8B7E-DECE0EC86E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883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F9EED7-54A8-40F1-BE33-6364D8983023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863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F9EED7-54A8-40F1-BE33-6364D8983023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36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CAAE-0010-3926-8E03-FE5D84FA5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434DD-8122-1E07-69BF-EA329AE29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CA422-8A3B-69F6-057C-030E866F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8391-0E23-432F-A973-D51FC078F02F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E9D1B-877E-D5D8-ED54-F476C544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AAEA9-ED0D-2998-CC09-B681C1A6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C186-21E0-49DD-869E-E176AD977C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355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AFA3-9E79-C653-4753-F40AC347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9D2C9-C646-866A-0D43-C3750CE90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C7B9C-5D80-3C50-9DF4-D533FFF8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8391-0E23-432F-A973-D51FC078F02F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8E292-A415-3F69-AD5E-19878411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1D8F-5961-08F3-DD90-3BA40729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C186-21E0-49DD-869E-E176AD977C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222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15091-1325-1A38-097B-1B2389077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3087F-C25F-EA11-0F24-F4E4B71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DC707-79F6-6931-8F84-26CEEEC6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8391-0E23-432F-A973-D51FC078F02F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83030-9EC4-5D59-3835-F2E09ED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514CE-4200-2602-3D8D-5AA73657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C186-21E0-49DD-869E-E176AD977C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620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2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42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97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11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33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6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66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8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126F-2D15-733F-6754-A19B7BF2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4D190-0DCC-F1B4-6295-EE7525E12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D0EB9-07A5-7C7A-7054-37EAF39F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8391-0E23-432F-A973-D51FC078F02F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52D91-D64A-5F33-9078-2B2951C4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A5ECE-8297-3EAD-F723-C60ED4D9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C186-21E0-49DD-869E-E176AD977C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32141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04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74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85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701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66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116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194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915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78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90552" y="103189"/>
            <a:ext cx="10991849" cy="5953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02A6F1-9041-454C-95A2-5FD9FDD7044E}" type="datetime1">
              <a:rPr lang="zh-TW" altLang="en-US"/>
              <a:pPr/>
              <a:t>2022/10/10</a:t>
            </a:fld>
            <a:endParaRPr lang="en-US" altLang="zh-TW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HSA Pharmacy 2011</a:t>
            </a:r>
            <a:endParaRPr lang="en-US" altLang="zh-TW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3FF5ED-DBEE-4BB1-A2C5-93CC49410A6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3785826"/>
      </p:ext>
    </p:extLst>
  </p:cSld>
  <p:clrMapOvr>
    <a:masterClrMapping/>
  </p:clrMapOvr>
  <p:transition spd="med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2792-0630-09FB-CA62-87F76333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B03F3-2A68-3028-3CAE-AE975EBC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71172-F7BC-6B24-9012-E3A9DABD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8391-0E23-432F-A973-D51FC078F02F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D0114-D4F3-499D-0E45-CE7C90D3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6AF37-A705-C0FC-42B8-8F63305B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C186-21E0-49DD-869E-E176AD977C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126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6FE6-D5A0-8C12-927C-E7F6820D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280CE-987F-2E35-2070-43DB26A4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9B985-8AC1-0BF5-3C36-4DBD901F4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EE21E-A7C4-B318-9448-74D3CFE5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8391-0E23-432F-A973-D51FC078F02F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17F37-0D9C-7702-6F46-CE896744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35F05-CC24-E6EB-C37F-4A9F88AE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C186-21E0-49DD-869E-E176AD977C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522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AE0C-67E5-5049-6CDE-A2E50D5F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6ED26-80BC-2F3C-887F-BE6C084C0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11EB4-B3C3-159B-B563-2F50172B5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8AB4EC-CE92-84B3-1352-FA01E7484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5DC1B-10E3-15F3-84D3-1E57D095E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82911-FA9A-6186-9F8E-DD2DDC38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8391-0E23-432F-A973-D51FC078F02F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14EC2-90A6-0A50-085D-72E404F7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45EB0-BB0C-A636-DC24-4BE6F4BC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C186-21E0-49DD-869E-E176AD977C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87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C50B-0905-60C0-1E79-349ABEFD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6604-54C0-4F7F-6A5C-2B03BDE3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8391-0E23-432F-A973-D51FC078F02F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AD36-5E5E-54FE-EF6A-8445875B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99822-EABA-AE57-66DD-CE3F152E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C186-21E0-49DD-869E-E176AD977C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972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BCA34-2669-41AE-F2AA-A95EA94B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8391-0E23-432F-A973-D51FC078F02F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8FA68-6555-445A-66DE-67507A5E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1A070-9C00-73E4-D5D9-722AAFA8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C186-21E0-49DD-869E-E176AD977C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337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625C-6742-AEAC-ECE7-5E45F811A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AD5FB-62DA-B65D-AA06-A1822102F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17C7E-700D-8E35-B3C0-0231A0731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48F04-CC08-CDBD-1378-29913CCF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8391-0E23-432F-A973-D51FC078F02F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EA172-47B7-284F-9388-99DB0C1F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4A400-C6AB-8FD0-3176-45EA5AAA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C186-21E0-49DD-869E-E176AD977C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123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66D7-0433-321A-6B4C-9FC1ED58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7DB56-F28B-5671-C2FB-A50397D43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8FE91-2022-5904-47C4-45C34F97B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2F578-91F5-AF20-408F-34338870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8391-0E23-432F-A973-D51FC078F02F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C6796-749C-75C7-3190-4041F887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02D25-84C2-8058-FA21-C59179A3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C186-21E0-49DD-869E-E176AD977C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667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362F6C-3ADA-164A-6DF9-B78828FF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B8055-290A-3981-2BA0-1A731F35D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A4324-46DD-BE86-D060-6E3547FE2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68391-0E23-432F-A973-D51FC078F02F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BDEDE-CDBE-B4FB-8DF9-DA6888564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6D3D1-9C72-2CDF-E4DA-A3DBFBDFB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C186-21E0-49DD-869E-E176AD977C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558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0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CEC6-0BA8-47D2-2C49-C029A6D7E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Problem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4F6A8-6CCD-040F-526E-7183B76D3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327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17"/>
          <p:cNvSpPr txBox="1">
            <a:spLocks noChangeArrowheads="1"/>
          </p:cNvSpPr>
          <p:nvPr/>
        </p:nvSpPr>
        <p:spPr bwMode="auto">
          <a:xfrm>
            <a:off x="1828800" y="4572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24580" name="Text Box 18"/>
          <p:cNvSpPr txBox="1">
            <a:spLocks noChangeArrowheads="1"/>
          </p:cNvSpPr>
          <p:nvPr/>
        </p:nvSpPr>
        <p:spPr bwMode="auto">
          <a:xfrm>
            <a:off x="1828800" y="228601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1506828" y="838200"/>
            <a:ext cx="3674772" cy="461665"/>
          </a:xfrm>
          <a:prstGeom prst="rect">
            <a:avLst/>
          </a:prstGeom>
          <a:solidFill>
            <a:srgbClr val="FFCC00"/>
          </a:solidFill>
          <a:ln w="38100">
            <a:solidFill>
              <a:srgbClr val="00009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+mn-cs"/>
              </a:rPr>
              <a:t>Pre-Remedial Findings</a:t>
            </a:r>
          </a:p>
        </p:txBody>
      </p:sp>
      <p:sp>
        <p:nvSpPr>
          <p:cNvPr id="24583" name="Text Box 36"/>
          <p:cNvSpPr txBox="1">
            <a:spLocks noChangeArrowheads="1"/>
          </p:cNvSpPr>
          <p:nvPr/>
        </p:nvSpPr>
        <p:spPr bwMode="auto">
          <a:xfrm>
            <a:off x="6400800" y="1905001"/>
            <a:ext cx="403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76020" y="6341979"/>
            <a:ext cx="8358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Chart 1 : Achievable Benefit Not Achieved (ABNA) graph of pre remedial and standard</a:t>
            </a:r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858" y="2245956"/>
            <a:ext cx="7777724" cy="375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0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7D25-AED4-2F50-20EC-713F2C3F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Fishbone diagram showing problem analysis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5E152-1C2D-D248-0F91-5C13E6C0D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54552" y="3977147"/>
            <a:ext cx="1716087" cy="121814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MY" sz="2400" dirty="0"/>
              <a:t>Post surgical infection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8A535CB-D8AC-F4D2-5CBD-6830DF3FE212}"/>
              </a:ext>
            </a:extLst>
          </p:cNvPr>
          <p:cNvSpPr/>
          <p:nvPr/>
        </p:nvSpPr>
        <p:spPr>
          <a:xfrm>
            <a:off x="1654540" y="4348161"/>
            <a:ext cx="7936500" cy="411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05FC9AF-3833-F50E-AC4F-9538DF60B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1123" y="3727985"/>
            <a:ext cx="2157206" cy="648963"/>
          </a:xfrm>
        </p:spPr>
        <p:txBody>
          <a:bodyPr>
            <a:normAutofit/>
          </a:bodyPr>
          <a:lstStyle/>
          <a:p>
            <a:r>
              <a:rPr lang="en-MY" sz="1400" dirty="0"/>
              <a:t>Increase plaque score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795758D-0D2C-E4AB-F573-DD3F0477FDA8}"/>
              </a:ext>
            </a:extLst>
          </p:cNvPr>
          <p:cNvSpPr txBox="1">
            <a:spLocks/>
          </p:cNvSpPr>
          <p:nvPr/>
        </p:nvSpPr>
        <p:spPr>
          <a:xfrm>
            <a:off x="6015672" y="2330407"/>
            <a:ext cx="1716087" cy="12181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MY" sz="2000" dirty="0"/>
              <a:t>Sterility of surgical site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1B2EBE9-D081-79F8-6AF5-95E7FD6EE6C7}"/>
              </a:ext>
            </a:extLst>
          </p:cNvPr>
          <p:cNvSpPr txBox="1">
            <a:spLocks/>
          </p:cNvSpPr>
          <p:nvPr/>
        </p:nvSpPr>
        <p:spPr>
          <a:xfrm>
            <a:off x="3709352" y="5451581"/>
            <a:ext cx="4022407" cy="12181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MY" sz="2400" dirty="0"/>
              <a:t>Poor post operative wound care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C8CC640-4254-C140-250B-C318923FF26E}"/>
              </a:ext>
            </a:extLst>
          </p:cNvPr>
          <p:cNvSpPr txBox="1">
            <a:spLocks/>
          </p:cNvSpPr>
          <p:nvPr/>
        </p:nvSpPr>
        <p:spPr>
          <a:xfrm>
            <a:off x="1799272" y="2341511"/>
            <a:ext cx="1716087" cy="12181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MY" sz="2000" dirty="0"/>
              <a:t>Poor oral hygiene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3F9E6BC-0F3B-11A6-10B6-5F92AE449E74}"/>
              </a:ext>
            </a:extLst>
          </p:cNvPr>
          <p:cNvSpPr/>
          <p:nvPr/>
        </p:nvSpPr>
        <p:spPr>
          <a:xfrm rot="2437886">
            <a:off x="3763975" y="3799983"/>
            <a:ext cx="659448" cy="411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072CD77-5FC0-F588-3B20-DF8AE725407E}"/>
              </a:ext>
            </a:extLst>
          </p:cNvPr>
          <p:cNvSpPr/>
          <p:nvPr/>
        </p:nvSpPr>
        <p:spPr>
          <a:xfrm rot="2437886">
            <a:off x="8140839" y="3911993"/>
            <a:ext cx="659448" cy="411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A7CBA6A-2C1F-5607-00BD-2576DC773118}"/>
              </a:ext>
            </a:extLst>
          </p:cNvPr>
          <p:cNvSpPr/>
          <p:nvPr/>
        </p:nvSpPr>
        <p:spPr>
          <a:xfrm rot="18935579">
            <a:off x="5592880" y="4796434"/>
            <a:ext cx="659448" cy="411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Content Placeholder 11">
            <a:extLst>
              <a:ext uri="{FF2B5EF4-FFF2-40B4-BE49-F238E27FC236}">
                <a16:creationId xmlns:a16="http://schemas.microsoft.com/office/drawing/2014/main" id="{70AC80A5-ED52-A2B2-5C37-D8CAC63CAEC6}"/>
              </a:ext>
            </a:extLst>
          </p:cNvPr>
          <p:cNvSpPr txBox="1">
            <a:spLocks/>
          </p:cNvSpPr>
          <p:nvPr/>
        </p:nvSpPr>
        <p:spPr>
          <a:xfrm>
            <a:off x="5029367" y="3559653"/>
            <a:ext cx="3056849" cy="953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1400" dirty="0"/>
              <a:t>Without usage of Chlorhexidine mouth wash</a:t>
            </a:r>
          </a:p>
          <a:p>
            <a:r>
              <a:rPr lang="en-MY" sz="1400" dirty="0"/>
              <a:t> Without usage of  sterile glove</a:t>
            </a:r>
          </a:p>
          <a:p>
            <a:r>
              <a:rPr lang="en-MY" sz="1400" dirty="0"/>
              <a:t>Without cleaning and draping</a:t>
            </a:r>
          </a:p>
        </p:txBody>
      </p:sp>
      <p:sp>
        <p:nvSpPr>
          <p:cNvPr id="20" name="Content Placeholder 11">
            <a:extLst>
              <a:ext uri="{FF2B5EF4-FFF2-40B4-BE49-F238E27FC236}">
                <a16:creationId xmlns:a16="http://schemas.microsoft.com/office/drawing/2014/main" id="{CA56D2D0-D40D-7CCA-A180-C48E56B25045}"/>
              </a:ext>
            </a:extLst>
          </p:cNvPr>
          <p:cNvSpPr txBox="1">
            <a:spLocks/>
          </p:cNvSpPr>
          <p:nvPr/>
        </p:nvSpPr>
        <p:spPr>
          <a:xfrm>
            <a:off x="3216846" y="4864980"/>
            <a:ext cx="2157206" cy="648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1400" dirty="0"/>
              <a:t>Inadequate post operative instructions</a:t>
            </a:r>
          </a:p>
        </p:txBody>
      </p:sp>
    </p:spTree>
    <p:extLst>
      <p:ext uri="{BB962C8B-B14F-4D97-AF65-F5344CB8AC3E}">
        <p14:creationId xmlns:p14="http://schemas.microsoft.com/office/powerpoint/2010/main" val="161279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1493949" y="634284"/>
            <a:ext cx="3306651" cy="461665"/>
          </a:xfrm>
          <a:prstGeom prst="rect">
            <a:avLst/>
          </a:prstGeom>
          <a:solidFill>
            <a:srgbClr val="FFCC00"/>
          </a:solidFill>
          <a:ln w="38100">
            <a:solidFill>
              <a:srgbClr val="00009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+mn-cs"/>
              </a:rPr>
              <a:t>Model of Good Care</a:t>
            </a:r>
          </a:p>
        </p:txBody>
      </p:sp>
      <p:graphicFrame>
        <p:nvGraphicFramePr>
          <p:cNvPr id="208171" name="Group 299"/>
          <p:cNvGraphicFramePr>
            <a:graphicFrameLocks noGrp="1"/>
          </p:cNvGraphicFramePr>
          <p:nvPr>
            <p:ph/>
          </p:nvPr>
        </p:nvGraphicFramePr>
        <p:xfrm>
          <a:off x="1143001" y="1338432"/>
          <a:ext cx="10047738" cy="4793427"/>
        </p:xfrm>
        <a:graphic>
          <a:graphicData uri="http://schemas.openxmlformats.org/drawingml/2006/table">
            <a:tbl>
              <a:tblPr/>
              <a:tblGrid>
                <a:gridCol w="460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57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PROCESS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CRITERIA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STANDARD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PRE-REMEDIAL FINDING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Clerking of patient for surgical removal of impacted third molars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Relevan Medical history, social history taken and recorded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2.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Oral hygiene examination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For patient plaque score more than 2, Oral prophylaxis performed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6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3.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Pre-surgical procedure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-Ask patient to rinse with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Chlorhexidine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mouthwash for 30 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Surgical procedure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 Patient been clean and drape properly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214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 Operator use sterile glove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/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/>
                        <a:t>20%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846673"/>
      </p:ext>
    </p:extLst>
  </p:cSld>
  <p:clrMapOvr>
    <a:masterClrMapping/>
  </p:clrMapOvr>
  <p:transition spd="med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171" name="Group 299"/>
          <p:cNvGraphicFramePr>
            <a:graphicFrameLocks noGrp="1"/>
          </p:cNvGraphicFramePr>
          <p:nvPr>
            <p:ph/>
          </p:nvPr>
        </p:nvGraphicFramePr>
        <p:xfrm>
          <a:off x="1107583" y="1300765"/>
          <a:ext cx="10083155" cy="2918947"/>
        </p:xfrm>
        <a:graphic>
          <a:graphicData uri="http://schemas.openxmlformats.org/drawingml/2006/table">
            <a:tbl>
              <a:tblPr/>
              <a:tblGrid>
                <a:gridCol w="61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5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35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PROCESS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CRITERIA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STANDARD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PRE-REMEDIAL FINDING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7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Post-op instruction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 Post-op instruction given verbally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 Post-op instruction given writtenly for patient bring back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7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6.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Review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Patient given appointment 1 week post operatively for review and suture removal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493949" y="634284"/>
            <a:ext cx="3306651" cy="461665"/>
          </a:xfrm>
          <a:prstGeom prst="rect">
            <a:avLst/>
          </a:prstGeom>
          <a:solidFill>
            <a:srgbClr val="FFCC00"/>
          </a:solidFill>
          <a:ln w="38100">
            <a:solidFill>
              <a:srgbClr val="00009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+mn-cs"/>
              </a:rPr>
              <a:t>Model of Good Care</a:t>
            </a:r>
          </a:p>
        </p:txBody>
      </p:sp>
    </p:spTree>
    <p:extLst>
      <p:ext uri="{BB962C8B-B14F-4D97-AF65-F5344CB8AC3E}">
        <p14:creationId xmlns:p14="http://schemas.microsoft.com/office/powerpoint/2010/main" val="3990305809"/>
      </p:ext>
    </p:extLst>
  </p:cSld>
  <p:clrMapOvr>
    <a:masterClrMapping/>
  </p:clrMapOvr>
  <p:transition spd="med" advClick="0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 Boardroom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214</Words>
  <Application>Microsoft Office PowerPoint</Application>
  <PresentationFormat>Widescreen</PresentationFormat>
  <Paragraphs>61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Times New Roman</vt:lpstr>
      <vt:lpstr>Verdana</vt:lpstr>
      <vt:lpstr>Wingdings</vt:lpstr>
      <vt:lpstr>Wingdings 3</vt:lpstr>
      <vt:lpstr>Office Theme</vt:lpstr>
      <vt:lpstr>Ion Boardroom</vt:lpstr>
      <vt:lpstr>Problem analysis</vt:lpstr>
      <vt:lpstr>PowerPoint Presentation</vt:lpstr>
      <vt:lpstr>Fishbone diagram showing problem analysis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 Ying Tan</dc:creator>
  <cp:lastModifiedBy>Ying Ying Tan</cp:lastModifiedBy>
  <cp:revision>3</cp:revision>
  <dcterms:created xsi:type="dcterms:W3CDTF">2022-10-10T04:11:20Z</dcterms:created>
  <dcterms:modified xsi:type="dcterms:W3CDTF">2022-10-10T04:27:48Z</dcterms:modified>
</cp:coreProperties>
</file>