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E9DB24-811E-4C05-8733-F724374FB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EFD88F5-73DB-480A-9032-87AB898C6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E7B94B5-F759-4CB9-B09E-2707CC62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C3FD0E7-7D12-4507-B771-1F159C42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D288D83-E727-4DB4-816F-6B5822BB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81E413-7E1F-478C-BE33-D0A584C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C3949E8-F266-4CD2-B1AA-12A4208E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DAEA9D-A144-4ED5-92FB-AFA7D62E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60D0B3C-9439-4880-9437-7FA9A49C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1D932C9-3641-4564-9EA7-0DC9A123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2DE55578-73CA-47C1-B009-552083CCA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AECE4F7-2BBE-42AC-B294-57B28AE4A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EF6DDF0-864A-4EB8-8556-EA96D731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018DC02-3927-4186-85A6-DC8F705C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7F867D-D80A-44F6-AF3E-B025C15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142C96-96D6-4806-9734-D019A4C1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630CBB8-7AC8-45B6-8307-4291170A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6D7D51-C442-4543-859B-A70FE104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6CB1940-2E55-40AE-A8D0-9622959D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DE2D20A-DD6F-49A9-825B-8BADDE16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EE16766-71CA-4ADA-BAB0-C4B7B0D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3F8F7A4-3B68-4746-9275-42CD93BD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D0EA950-3A4F-420A-BD18-7392BAF7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63C5FD0-A271-4518-81E5-66C3BCF9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536BBB-C59C-4EFB-A936-7A319A5E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4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0BD654D-3F6D-458A-BD59-5D99A38B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840D14-52CD-4BA9-BE96-82333CE69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915886D-33F8-4A91-B5F5-C513EB49C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CF43938-829C-4137-B42F-A3A7B005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4168AED-C450-407F-BA65-AEEF269B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3859484-724E-4D36-9E82-7741112C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915A7D1-62C4-481B-8E61-2F127E90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DC549D3-2C2F-4DBD-8A22-7CB569C1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AFB179C-8DA1-4212-AC73-D1CBD4D0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6074712-CA3E-4796-8DD1-2FDFDBFC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4BC6DAD-C18E-4EE8-92A3-F42C2B317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26B0E26-F6D4-4987-A32C-AD90C1D5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9955D56-603F-4294-A395-98B3CC7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D99C5B8-CC86-4518-A0A8-86009A47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D3B3EB-F4F5-4B9E-9F43-C8F57855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C19972F-02E2-4582-A86D-C4396211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B57231D-838C-4E52-85F3-4B1B75F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EC77CCF-FE78-415F-89E4-6F0E7E5C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CDFA5AD-3737-4E18-8429-91C47BB4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C074A22-0524-4740-8ADE-AB800B35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FF8494E-C0F4-4F29-9467-6FDD5776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FFA9E4F-2C6D-4152-9032-FC845BA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4AC82CC-D095-4779-8790-F5FFE0C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4DBBB22-4699-4B36-BB44-C5C8B3EE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AD78B1A-C663-44A9-95AE-D7AF0B35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364B1BF-B684-4DAD-AD54-6FB4BCCF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70F1F0-650C-45B7-B66B-CEE778B1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12EB90-F507-4914-8171-19AB2D1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07E5C060-8662-497F-A9E4-3A9401421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7FD86A0-1F41-4A6D-9994-B8DFBC7E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D52431B-BA07-4368-A06E-E20CA31C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EF60C10-E104-4E7A-A98D-44D8F09B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9685CCD-2170-451D-98C7-C2A67B1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452B4F5-DE08-4FAF-8745-A5176AD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B703F4C-5F58-4501-8A23-B6D6DC5E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9B74403-2A2E-49CF-BCDC-F078EF116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84AC-95BD-49F9-AB0E-BC0F71CFFFF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8D017C1-35E1-4975-B98E-A92BC027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02B65ED-0C07-4E4C-9458-D183E2E74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Bfx15Z6CFe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CA40E7-AD39-4434-B4FB-5D8F42D18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fi-FI" sz="4400"/>
              <a:t>Kotlin</a:t>
            </a:r>
            <a:endParaRPr lang="en-US" sz="440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0DB2039-3925-444A-9698-067452207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fi-FI" sz="2000"/>
              <a:t>Alexander Andreev</a:t>
            </a:r>
          </a:p>
          <a:p>
            <a:pPr algn="l"/>
            <a:r>
              <a:rPr lang="fi-FI" sz="2000"/>
              <a:t>Ekaterina Piispanen</a:t>
            </a:r>
          </a:p>
          <a:p>
            <a:pPr algn="l"/>
            <a:r>
              <a:rPr lang="fi-FI" sz="2000"/>
              <a:t>Tatu Paajanen</a:t>
            </a:r>
            <a:endParaRPr lang="en-US" sz="200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9B5EE925-7DCD-446B-9C04-FC741865F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1" r="-1" b="4148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25A5DABA-5867-4337-88AE-536CD76B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Kerronta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Sisällön paikkamerkki 4">
            <a:extLst>
              <a:ext uri="{FF2B5EF4-FFF2-40B4-BE49-F238E27FC236}">
                <a16:creationId xmlns:a16="http://schemas.microsoft.com/office/drawing/2014/main" id="{4F3EBF19-B6D3-4C0A-BBF8-DA96DE75B1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EB07A8-DE29-4C8B-9B3F-985B9C85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i-FI" sz="2000" dirty="0" err="1">
                <a:solidFill>
                  <a:srgbClr val="000000"/>
                </a:solidFill>
              </a:rPr>
              <a:t>Kotlin</a:t>
            </a:r>
            <a:r>
              <a:rPr lang="fi-FI" sz="2000" dirty="0">
                <a:solidFill>
                  <a:srgbClr val="000000"/>
                </a:solidFill>
              </a:rPr>
              <a:t> on Venäjällä 2011 </a:t>
            </a:r>
            <a:r>
              <a:rPr lang="fi-FI" sz="2000" dirty="0" err="1">
                <a:solidFill>
                  <a:srgbClr val="000000"/>
                </a:solidFill>
              </a:rPr>
              <a:t>JetBrainsin</a:t>
            </a:r>
            <a:r>
              <a:rPr lang="fi-FI" sz="2000" dirty="0">
                <a:solidFill>
                  <a:srgbClr val="000000"/>
                </a:solidFill>
              </a:rPr>
              <a:t> kehittämä ohjelmointi kieli.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fi-FI" sz="2000" dirty="0">
                <a:solidFill>
                  <a:srgbClr val="000000"/>
                </a:solidFill>
              </a:rPr>
              <a:t>Android studio  3.0 päivityksen (2017) jälkeen </a:t>
            </a:r>
            <a:r>
              <a:rPr lang="fi-FI" sz="2000" dirty="0" err="1">
                <a:solidFill>
                  <a:srgbClr val="000000"/>
                </a:solidFill>
              </a:rPr>
              <a:t>Kotlin</a:t>
            </a:r>
            <a:r>
              <a:rPr lang="fi-FI" sz="2000" dirty="0">
                <a:solidFill>
                  <a:srgbClr val="000000"/>
                </a:solidFill>
              </a:rPr>
              <a:t> on täysin tuettu ohjelmointikieli ja on sisällytettynä sen asennuspakettiin.</a:t>
            </a:r>
          </a:p>
          <a:p>
            <a:pPr>
              <a:buFontTx/>
              <a:buChar char="-"/>
            </a:pPr>
            <a:r>
              <a:rPr lang="fi-FI" sz="2000" dirty="0" err="1">
                <a:solidFill>
                  <a:srgbClr val="000000"/>
                </a:solidFill>
              </a:rPr>
              <a:t>Kotlin</a:t>
            </a:r>
            <a:r>
              <a:rPr lang="fi-FI" sz="2000" dirty="0">
                <a:solidFill>
                  <a:srgbClr val="000000"/>
                </a:solidFill>
              </a:rPr>
              <a:t> on JVM-Kieli eli sen toiminta tukeutuu Java-kieleen Java Class Libraryn kautta.</a:t>
            </a:r>
          </a:p>
        </p:txBody>
      </p:sp>
    </p:spTree>
    <p:extLst>
      <p:ext uri="{BB962C8B-B14F-4D97-AF65-F5344CB8AC3E}">
        <p14:creationId xmlns:p14="http://schemas.microsoft.com/office/powerpoint/2010/main" val="234518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A5DABA-5867-4337-88AE-536CD76B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 dirty="0" smtClean="0">
                <a:solidFill>
                  <a:srgbClr val="000000"/>
                </a:solidFill>
              </a:rPr>
              <a:t>Ominaisuudet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Sisällön paikkamerkki 4">
            <a:extLst>
              <a:ext uri="{FF2B5EF4-FFF2-40B4-BE49-F238E27FC236}">
                <a16:creationId xmlns:a16="http://schemas.microsoft.com/office/drawing/2014/main" id="{4F3EBF19-B6D3-4C0A-BBF8-DA96DE75B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EB07A8-DE29-4C8B-9B3F-985B9C85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2000" dirty="0" smtClean="0">
                <a:solidFill>
                  <a:srgbClr val="000000"/>
                </a:solidFill>
              </a:rPr>
              <a:t>-   Smart </a:t>
            </a:r>
            <a:r>
              <a:rPr lang="fi-FI" sz="2000" dirty="0" err="1" smtClean="0">
                <a:solidFill>
                  <a:srgbClr val="000000"/>
                </a:solidFill>
              </a:rPr>
              <a:t>Casts</a:t>
            </a:r>
            <a:endParaRPr lang="fi-FI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i-FI" sz="2000" dirty="0" smtClean="0">
                <a:solidFill>
                  <a:srgbClr val="000000"/>
                </a:solidFill>
              </a:rPr>
              <a:t>-   </a:t>
            </a:r>
            <a:r>
              <a:rPr lang="fi-FI" sz="2000" dirty="0" err="1" smtClean="0">
                <a:solidFill>
                  <a:srgbClr val="000000"/>
                </a:solidFill>
              </a:rPr>
              <a:t>Null</a:t>
            </a:r>
            <a:r>
              <a:rPr lang="fi-FI" sz="2000" dirty="0" smtClean="0">
                <a:solidFill>
                  <a:srgbClr val="000000"/>
                </a:solidFill>
              </a:rPr>
              <a:t> </a:t>
            </a:r>
            <a:r>
              <a:rPr lang="fi-FI" sz="2000" dirty="0" err="1" smtClean="0">
                <a:solidFill>
                  <a:srgbClr val="000000"/>
                </a:solidFill>
              </a:rPr>
              <a:t>Safety</a:t>
            </a:r>
            <a:r>
              <a:rPr lang="fi-FI" sz="2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fi-FI" sz="2000" dirty="0" err="1" smtClean="0">
                <a:solidFill>
                  <a:srgbClr val="000000"/>
                </a:solidFill>
              </a:rPr>
              <a:t>Multi-value</a:t>
            </a:r>
            <a:r>
              <a:rPr lang="fi-FI" sz="2000" dirty="0" smtClean="0">
                <a:solidFill>
                  <a:srgbClr val="000000"/>
                </a:solidFill>
              </a:rPr>
              <a:t> </a:t>
            </a:r>
            <a:r>
              <a:rPr lang="fi-FI" sz="2000" dirty="0" err="1" smtClean="0">
                <a:solidFill>
                  <a:srgbClr val="000000"/>
                </a:solidFill>
              </a:rPr>
              <a:t>return</a:t>
            </a:r>
            <a:r>
              <a:rPr lang="fi-FI" sz="2000" dirty="0" smtClean="0">
                <a:solidFill>
                  <a:srgbClr val="000000"/>
                </a:solidFill>
              </a:rPr>
              <a:t> </a:t>
            </a:r>
            <a:r>
              <a:rPr lang="fi-FI" sz="2000" dirty="0" err="1" smtClean="0">
                <a:solidFill>
                  <a:srgbClr val="000000"/>
                </a:solidFill>
              </a:rPr>
              <a:t>from</a:t>
            </a:r>
            <a:r>
              <a:rPr lang="fi-FI" sz="2000" dirty="0" smtClean="0">
                <a:solidFill>
                  <a:srgbClr val="000000"/>
                </a:solidFill>
              </a:rPr>
              <a:t> </a:t>
            </a:r>
            <a:r>
              <a:rPr lang="fi-FI" sz="2000" dirty="0" err="1" smtClean="0">
                <a:solidFill>
                  <a:srgbClr val="000000"/>
                </a:solidFill>
              </a:rPr>
              <a:t>function</a:t>
            </a:r>
            <a:endParaRPr lang="fi-FI" sz="2000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fi-FI" sz="2000" dirty="0" smtClean="0">
                <a:solidFill>
                  <a:srgbClr val="000000"/>
                </a:solidFill>
              </a:rPr>
              <a:t>Extension </a:t>
            </a:r>
            <a:r>
              <a:rPr lang="fi-FI" sz="2000" dirty="0" err="1" smtClean="0">
                <a:solidFill>
                  <a:srgbClr val="000000"/>
                </a:solidFill>
              </a:rPr>
              <a:t>functions</a:t>
            </a:r>
            <a:endParaRPr lang="fi-FI" sz="2000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fi-FI" sz="2000" dirty="0" err="1" smtClean="0">
                <a:solidFill>
                  <a:srgbClr val="000000"/>
                </a:solidFill>
              </a:rPr>
              <a:t>Singletons</a:t>
            </a:r>
            <a:endParaRPr lang="fi-FI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8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45BC131-EE32-489A-BB71-20A53651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Suunnitelma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8E4CD131-D924-4403-9E11-275136860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A4F680F-8C71-49DF-8A7F-1FCBBC53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</a:rPr>
              <a:t>Kuvan </a:t>
            </a:r>
            <a:r>
              <a:rPr lang="fi-FI" sz="2000" dirty="0" err="1">
                <a:solidFill>
                  <a:srgbClr val="000000"/>
                </a:solidFill>
              </a:rPr>
              <a:t>tallentamis</a:t>
            </a:r>
            <a:r>
              <a:rPr lang="fi-FI" sz="2000" dirty="0">
                <a:solidFill>
                  <a:srgbClr val="000000"/>
                </a:solidFill>
              </a:rPr>
              <a:t> </a:t>
            </a:r>
            <a:r>
              <a:rPr lang="fi-FI" sz="2000" dirty="0" smtClean="0">
                <a:solidFill>
                  <a:srgbClr val="000000"/>
                </a:solidFill>
              </a:rPr>
              <a:t>sovellus</a:t>
            </a:r>
          </a:p>
          <a:p>
            <a:pPr marL="0" indent="0">
              <a:buNone/>
            </a:pPr>
            <a:r>
              <a:rPr lang="fi-FI" sz="2000" dirty="0" smtClean="0">
                <a:solidFill>
                  <a:srgbClr val="000000"/>
                </a:solidFill>
              </a:rPr>
              <a:t>-   Haetaan kuvat nettisivulta linkin avulla</a:t>
            </a:r>
            <a:endParaRPr lang="fi-FI" sz="20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fi-FI" sz="2000" dirty="0">
                <a:solidFill>
                  <a:srgbClr val="000000"/>
                </a:solidFill>
              </a:rPr>
              <a:t>Näkymä jossa on kuvia</a:t>
            </a:r>
          </a:p>
          <a:p>
            <a:pPr>
              <a:buFontTx/>
              <a:buChar char="-"/>
            </a:pPr>
            <a:r>
              <a:rPr lang="fi-FI" sz="2000" dirty="0">
                <a:solidFill>
                  <a:srgbClr val="000000"/>
                </a:solidFill>
              </a:rPr>
              <a:t>Kuvaa painamalla se tuodaan isompana näytölle näkyviin</a:t>
            </a:r>
          </a:p>
          <a:p>
            <a:pPr>
              <a:buFontTx/>
              <a:buChar char="-"/>
            </a:pPr>
            <a:r>
              <a:rPr lang="fi-FI" sz="2000" dirty="0">
                <a:solidFill>
                  <a:srgbClr val="000000"/>
                </a:solidFill>
              </a:rPr>
              <a:t>Kuvan saa tallennettua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8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76636626-77D2-4B7D-8890-9D09ECC8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Työnkulku ja Ongelmat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CF942C47-C766-4BF8-B421-E529091CA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9DFFBFE-7A59-4860-8149-7D8EBF3C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i-FI" sz="2000">
                <a:solidFill>
                  <a:srgbClr val="000000"/>
                </a:solidFill>
              </a:rPr>
              <a:t>Tottu javaan, erillaisuuksia.</a:t>
            </a:r>
          </a:p>
          <a:p>
            <a:pPr>
              <a:buFontTx/>
              <a:buChar char="-"/>
            </a:pPr>
            <a:r>
              <a:rPr lang="fi-FI" sz="2000">
                <a:solidFill>
                  <a:srgbClr val="000000"/>
                </a:solidFill>
              </a:rPr>
              <a:t>Dokumentteja vielä vähän.</a:t>
            </a:r>
          </a:p>
          <a:p>
            <a:pPr>
              <a:buFontTx/>
              <a:buChar char="-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6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674D4CB-4289-4389-AC17-FCF434FB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Tulokset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02DA3F23-4D1C-4694-8EE4-21BF760173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ABE6A36-3CEC-4BF2-B8D8-CAB0B7CB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i-FI" sz="2000" dirty="0">
                <a:solidFill>
                  <a:srgbClr val="000000"/>
                </a:solidFill>
              </a:rPr>
              <a:t>Sovellus, joka tallentaa kuvia.</a:t>
            </a:r>
          </a:p>
          <a:p>
            <a:pPr>
              <a:buFontTx/>
              <a:buChar char="-"/>
            </a:pPr>
            <a:r>
              <a:rPr lang="fi-FI" sz="2000" dirty="0">
                <a:solidFill>
                  <a:srgbClr val="000000"/>
                </a:solidFill>
              </a:rPr>
              <a:t>Oppia </a:t>
            </a:r>
            <a:r>
              <a:rPr lang="fi-FI" sz="2000" dirty="0" err="1">
                <a:solidFill>
                  <a:srgbClr val="000000"/>
                </a:solidFill>
              </a:rPr>
              <a:t>kotlinista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3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E3DD97A-BFA3-46CE-81B0-FB1E57D5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Video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152F3B23-49CE-45E4-A6B2-02F75E7A1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B28B69B-D060-4922-A41C-BD7AD7EA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linkClick r:id="rId4"/>
              </a:rPr>
              <a:t>https://</a:t>
            </a:r>
            <a:r>
              <a:rPr lang="fi-FI" sz="2000" dirty="0" smtClean="0">
                <a:solidFill>
                  <a:srgbClr val="000000"/>
                </a:solidFill>
                <a:hlinkClick r:id="rId4"/>
              </a:rPr>
              <a:t>youtu.be/Bfx15Z6CFeo</a:t>
            </a:r>
            <a:endParaRPr lang="fi-FI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8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112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Office-teema</vt:lpstr>
      <vt:lpstr>Kotlin</vt:lpstr>
      <vt:lpstr>Kerronta</vt:lpstr>
      <vt:lpstr>Ominaisuudet</vt:lpstr>
      <vt:lpstr>Suunnitelma</vt:lpstr>
      <vt:lpstr>Työnkulku ja Ongelmat</vt:lpstr>
      <vt:lpstr>Tulokset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TatuP</dc:creator>
  <cp:lastModifiedBy>Ekaterina Piispanen</cp:lastModifiedBy>
  <cp:revision>8</cp:revision>
  <dcterms:created xsi:type="dcterms:W3CDTF">2018-11-12T12:49:08Z</dcterms:created>
  <dcterms:modified xsi:type="dcterms:W3CDTF">2018-11-14T06:15:10Z</dcterms:modified>
</cp:coreProperties>
</file>