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0E9DB24-811E-4C05-8733-F724374FB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3EFD88F5-73DB-480A-9032-87AB898C6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en-US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E7B94B5-F759-4CB9-B09E-2707CC620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84AC-95BD-49F9-AB0E-BC0F71CFFFF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0C3FD0E7-7D12-4507-B771-1F159C42F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BD288D83-E727-4DB4-816F-6B5822BBB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C95B-7F5C-4315-A812-EAF2C8BD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29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B81E413-7E1F-478C-BE33-D0A584C91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5C3949E8-F266-4CD2-B1AA-12A4208ED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70DAEA9D-A144-4ED5-92FB-AFA7D62E6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84AC-95BD-49F9-AB0E-BC0F71CFFFF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260D0B3C-9439-4880-9437-7FA9A49C2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41D932C9-3641-4564-9EA7-0DC9A123E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C95B-7F5C-4315-A812-EAF2C8BD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8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2DE55578-73CA-47C1-B009-552083CCA1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6AECE4F7-2BBE-42AC-B294-57B28AE4A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BEF6DDF0-864A-4EB8-8556-EA96D7319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84AC-95BD-49F9-AB0E-BC0F71CFFFF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8018DC02-3927-4186-85A6-DC8F705C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AA7F867D-D80A-44F6-AF3E-B025C151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C95B-7F5C-4315-A812-EAF2C8BD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74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4142C96-96D6-4806-9734-D019A4C12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D630CBB8-7AC8-45B6-8307-4291170A8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CD6D7D51-C442-4543-859B-A70FE1040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84AC-95BD-49F9-AB0E-BC0F71CFFFF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96CB1940-2E55-40AE-A8D0-9622959DC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DE2D20A-DD6F-49A9-825B-8BADDE164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C95B-7F5C-4315-A812-EAF2C8BD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59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EE16766-71CA-4ADA-BAB0-C4B7B0D8C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B3F8F7A4-3B68-4746-9275-42CD93BD9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0D0EA950-3A4F-420A-BD18-7392BAF71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84AC-95BD-49F9-AB0E-BC0F71CFFFF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163C5FD0-A271-4518-81E5-66C3BCF98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2F536BBB-C59C-4EFB-A936-7A319A5E0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C95B-7F5C-4315-A812-EAF2C8BD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4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0BD654D-3F6D-458A-BD59-5D99A38B3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C840D14-52CD-4BA9-BE96-82333CE69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2915886D-33F8-4A91-B5F5-C513EB49C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3CF43938-829C-4137-B42F-A3A7B0052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84AC-95BD-49F9-AB0E-BC0F71CFFFF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A4168AED-C450-407F-BA65-AEEF269B2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83859484-724E-4D36-9E82-7741112C6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C95B-7F5C-4315-A812-EAF2C8BD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29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915A7D1-62C4-481B-8E61-2F127E905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0DC549D3-2C2F-4DBD-8A22-7CB569C1B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CAFB179C-8DA1-4212-AC73-D1CBD4D00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36074712-CA3E-4796-8DD1-2FDFDBFCDD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34BC6DAD-C18E-4EE8-92A3-F42C2B3171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026B0E26-F6D4-4987-A32C-AD90C1D52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84AC-95BD-49F9-AB0E-BC0F71CFFFF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39955D56-603F-4294-A395-98B3CC778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BD99C5B8-CC86-4518-A0A8-86009A47B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C95B-7F5C-4315-A812-EAF2C8BD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4D3B3EB-F4F5-4B9E-9F43-C8F57855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0C19972F-02E2-4582-A86D-C4396211B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84AC-95BD-49F9-AB0E-BC0F71CFFFF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6B57231D-838C-4E52-85F3-4B1B75F9A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DEC77CCF-FE78-415F-89E4-6F0E7E5CD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C95B-7F5C-4315-A812-EAF2C8BD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94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0CDFA5AD-3737-4E18-8429-91C47BB4C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84AC-95BD-49F9-AB0E-BC0F71CFFFF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7C074A22-0524-4740-8ADE-AB800B35D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9FF8494E-C0F4-4F29-9467-6FDD57767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C95B-7F5C-4315-A812-EAF2C8BD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97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FFA9E4F-2C6D-4152-9032-FC845BA05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4AC82CC-D095-4779-8790-F5FFE0CB7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44DBBB22-4699-4B36-BB44-C5C8B3EE8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3AD78B1A-C663-44A9-95AE-D7AF0B355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84AC-95BD-49F9-AB0E-BC0F71CFFFF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D364B1BF-B684-4DAD-AD54-6FB4BCCF5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9570F1F0-650C-45B7-B66B-CEE778B1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C95B-7F5C-4315-A812-EAF2C8BD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4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912EB90-F507-4914-8171-19AB2D10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07E5C060-8662-497F-A9E4-3A9401421B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77FD86A0-1F41-4A6D-9994-B8DFBC7E2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2D52431B-BA07-4368-A06E-E20CA31CF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84AC-95BD-49F9-AB0E-BC0F71CFFFF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FEF60C10-E104-4E7A-A98D-44D8F09B8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09685CCD-2170-451D-98C7-C2A67B194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C95B-7F5C-4315-A812-EAF2C8BD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3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7452B4F5-DE08-4FAF-8745-A5176AD5A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6B703F4C-5F58-4501-8A23-B6D6DC5E3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E9B74403-2A2E-49CF-BCDC-F078EF116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284AC-95BD-49F9-AB0E-BC0F71CFFFF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88D017C1-35E1-4975-B98E-A92BC0278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D02B65ED-0C07-4E4C-9458-D183E2E74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7C95B-7F5C-4315-A812-EAF2C8BD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3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3CA40E7-AD39-4434-B4FB-5D8F42D18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74735" y="640081"/>
            <a:ext cx="3377183" cy="3708895"/>
          </a:xfrm>
          <a:noFill/>
        </p:spPr>
        <p:txBody>
          <a:bodyPr>
            <a:normAutofit/>
          </a:bodyPr>
          <a:lstStyle/>
          <a:p>
            <a:pPr algn="l"/>
            <a:r>
              <a:rPr lang="fi-FI" sz="4400"/>
              <a:t>Kotlin</a:t>
            </a:r>
            <a:endParaRPr lang="en-US" sz="440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A0DB2039-3925-444A-9698-067452207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4735" y="4571999"/>
            <a:ext cx="3377184" cy="1645921"/>
          </a:xfrm>
          <a:noFill/>
        </p:spPr>
        <p:txBody>
          <a:bodyPr>
            <a:normAutofit/>
          </a:bodyPr>
          <a:lstStyle/>
          <a:p>
            <a:pPr algn="l"/>
            <a:r>
              <a:rPr lang="fi-FI" sz="2000"/>
              <a:t>Alexander Andreev</a:t>
            </a:r>
          </a:p>
          <a:p>
            <a:pPr algn="l"/>
            <a:r>
              <a:rPr lang="fi-FI" sz="2000"/>
              <a:t>Ekaterina Piispanen</a:t>
            </a:r>
          </a:p>
          <a:p>
            <a:pPr algn="l"/>
            <a:r>
              <a:rPr lang="fi-FI" sz="2000"/>
              <a:t>Tatu Paajanen</a:t>
            </a:r>
            <a:endParaRPr lang="en-US" sz="2000"/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9B5EE925-7DCD-446B-9C04-FC741865F8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1" r="-1" b="4148"/>
          <a:stretch/>
        </p:blipFill>
        <p:spPr>
          <a:xfrm>
            <a:off x="20" y="10"/>
            <a:ext cx="753463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941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25A5DABA-5867-4337-88AE-536CD76BC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fi-FI">
                <a:solidFill>
                  <a:srgbClr val="000000"/>
                </a:solidFill>
              </a:rPr>
              <a:t>Kerronta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7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Sisällön paikkamerkki 4">
            <a:extLst>
              <a:ext uri="{FF2B5EF4-FFF2-40B4-BE49-F238E27FC236}">
                <a16:creationId xmlns:a16="http://schemas.microsoft.com/office/drawing/2014/main" id="{4F3EBF19-B6D3-4C0A-BBF8-DA96DE75B1A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" r="1406" b="-1"/>
          <a:stretch/>
        </p:blipFill>
        <p:spPr>
          <a:xfrm>
            <a:off x="20" y="907231"/>
            <a:ext cx="4838021" cy="5063738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FEB07A8-DE29-4C8B-9B3F-985B9C85C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>
              <a:buFontTx/>
              <a:buChar char="-"/>
            </a:pPr>
            <a:r>
              <a:rPr lang="fi-FI" sz="2000" dirty="0" err="1">
                <a:solidFill>
                  <a:srgbClr val="000000"/>
                </a:solidFill>
              </a:rPr>
              <a:t>Kotlin</a:t>
            </a:r>
            <a:r>
              <a:rPr lang="fi-FI" sz="2000" dirty="0">
                <a:solidFill>
                  <a:srgbClr val="000000"/>
                </a:solidFill>
              </a:rPr>
              <a:t> on Venäjällä 2011 </a:t>
            </a:r>
            <a:r>
              <a:rPr lang="fi-FI" sz="2000" dirty="0" err="1">
                <a:solidFill>
                  <a:srgbClr val="000000"/>
                </a:solidFill>
              </a:rPr>
              <a:t>JetBrainsin</a:t>
            </a:r>
            <a:r>
              <a:rPr lang="fi-FI" sz="2000" dirty="0">
                <a:solidFill>
                  <a:srgbClr val="000000"/>
                </a:solidFill>
              </a:rPr>
              <a:t> kehittämä ohjelmointi kieli.</a:t>
            </a:r>
            <a:endParaRPr lang="en-US" sz="2000" dirty="0">
              <a:solidFill>
                <a:srgbClr val="000000"/>
              </a:solidFill>
            </a:endParaRPr>
          </a:p>
          <a:p>
            <a:pPr>
              <a:buFontTx/>
              <a:buChar char="-"/>
            </a:pPr>
            <a:r>
              <a:rPr lang="fi-FI" sz="2000" dirty="0">
                <a:solidFill>
                  <a:srgbClr val="000000"/>
                </a:solidFill>
              </a:rPr>
              <a:t>Android studio  3.0 päivityksen (2017) jälkeen </a:t>
            </a:r>
            <a:r>
              <a:rPr lang="fi-FI" sz="2000" dirty="0" err="1">
                <a:solidFill>
                  <a:srgbClr val="000000"/>
                </a:solidFill>
              </a:rPr>
              <a:t>Kotlin</a:t>
            </a:r>
            <a:r>
              <a:rPr lang="fi-FI" sz="2000" dirty="0">
                <a:solidFill>
                  <a:srgbClr val="000000"/>
                </a:solidFill>
              </a:rPr>
              <a:t> on täysin tuettu ohjelmointikieli ja on sisällytettynä sen asennuspakettiin.</a:t>
            </a:r>
          </a:p>
          <a:p>
            <a:pPr>
              <a:buFontTx/>
              <a:buChar char="-"/>
            </a:pPr>
            <a:r>
              <a:rPr lang="fi-FI" sz="2000" dirty="0" err="1">
                <a:solidFill>
                  <a:srgbClr val="000000"/>
                </a:solidFill>
              </a:rPr>
              <a:t>Kotlin</a:t>
            </a:r>
            <a:r>
              <a:rPr lang="fi-FI" sz="2000" dirty="0">
                <a:solidFill>
                  <a:srgbClr val="000000"/>
                </a:solidFill>
              </a:rPr>
              <a:t> on JVM-Kieli eli sen toiminta tukeutuu Java-kieleen Java Class Libraryn kautta.</a:t>
            </a:r>
          </a:p>
        </p:txBody>
      </p:sp>
    </p:spTree>
    <p:extLst>
      <p:ext uri="{BB962C8B-B14F-4D97-AF65-F5344CB8AC3E}">
        <p14:creationId xmlns:p14="http://schemas.microsoft.com/office/powerpoint/2010/main" val="2345181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645BC131-EE32-489A-BB71-20A53651B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fi-FI">
                <a:solidFill>
                  <a:srgbClr val="000000"/>
                </a:solidFill>
              </a:rPr>
              <a:t>Suunnitelma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8E4CD131-D924-4403-9E11-2751368606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" r="1406" b="-1"/>
          <a:stretch/>
        </p:blipFill>
        <p:spPr>
          <a:xfrm>
            <a:off x="20" y="907231"/>
            <a:ext cx="4838021" cy="5063738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FA4F680F-8C71-49DF-8A7F-1FCBBC533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i-FI" sz="2000">
                <a:solidFill>
                  <a:srgbClr val="000000"/>
                </a:solidFill>
              </a:rPr>
              <a:t>Kuvan tallentamis sovellus</a:t>
            </a:r>
          </a:p>
          <a:p>
            <a:pPr>
              <a:buFontTx/>
              <a:buChar char="-"/>
            </a:pPr>
            <a:r>
              <a:rPr lang="fi-FI" sz="2000">
                <a:solidFill>
                  <a:srgbClr val="000000"/>
                </a:solidFill>
              </a:rPr>
              <a:t>Näkymä jossa on kuvia</a:t>
            </a:r>
          </a:p>
          <a:p>
            <a:pPr>
              <a:buFontTx/>
              <a:buChar char="-"/>
            </a:pPr>
            <a:r>
              <a:rPr lang="fi-FI" sz="2000">
                <a:solidFill>
                  <a:srgbClr val="000000"/>
                </a:solidFill>
              </a:rPr>
              <a:t>Kuvaa painamalla se tuodaan isompana näytölle näkyviin</a:t>
            </a:r>
          </a:p>
          <a:p>
            <a:pPr>
              <a:buFontTx/>
              <a:buChar char="-"/>
            </a:pPr>
            <a:r>
              <a:rPr lang="fi-FI" sz="2000">
                <a:solidFill>
                  <a:srgbClr val="000000"/>
                </a:solidFill>
              </a:rPr>
              <a:t>Kuvan saa tallennettua</a:t>
            </a:r>
            <a:endParaRPr lang="en-US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584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76636626-77D2-4B7D-8890-9D09ECC87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fi-FI">
                <a:solidFill>
                  <a:srgbClr val="000000"/>
                </a:solidFill>
              </a:rPr>
              <a:t>Työnkulku ja Ongelmat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CF942C47-C766-4BF8-B421-E529091CAB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" r="1406" b="-1"/>
          <a:stretch/>
        </p:blipFill>
        <p:spPr>
          <a:xfrm>
            <a:off x="20" y="907231"/>
            <a:ext cx="4838021" cy="5063738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9DFFBFE-7A59-4860-8149-7D8EBF3C7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>
              <a:buFontTx/>
              <a:buChar char="-"/>
            </a:pPr>
            <a:r>
              <a:rPr lang="fi-FI" sz="2000">
                <a:solidFill>
                  <a:srgbClr val="000000"/>
                </a:solidFill>
              </a:rPr>
              <a:t>Tottu javaan, erillaisuuksia.</a:t>
            </a:r>
          </a:p>
          <a:p>
            <a:pPr>
              <a:buFontTx/>
              <a:buChar char="-"/>
            </a:pPr>
            <a:r>
              <a:rPr lang="fi-FI" sz="2000">
                <a:solidFill>
                  <a:srgbClr val="000000"/>
                </a:solidFill>
              </a:rPr>
              <a:t>Dokumentteja vielä vähän.</a:t>
            </a:r>
          </a:p>
          <a:p>
            <a:pPr>
              <a:buFontTx/>
              <a:buChar char="-"/>
            </a:pPr>
            <a:endParaRPr lang="en-US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563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D674D4CB-4289-4389-AC17-FCF434FBB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fi-FI">
                <a:solidFill>
                  <a:srgbClr val="000000"/>
                </a:solidFill>
              </a:rPr>
              <a:t>Tulokset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02DA3F23-4D1C-4694-8EE4-21BF760173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" r="1406" b="-1"/>
          <a:stretch/>
        </p:blipFill>
        <p:spPr>
          <a:xfrm>
            <a:off x="20" y="907231"/>
            <a:ext cx="4838021" cy="5063738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3ABE6A36-3CEC-4BF2-B8D8-CAB0B7CB3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>
              <a:buFontTx/>
              <a:buChar char="-"/>
            </a:pPr>
            <a:r>
              <a:rPr lang="fi-FI" sz="2000" dirty="0">
                <a:solidFill>
                  <a:srgbClr val="000000"/>
                </a:solidFill>
              </a:rPr>
              <a:t>Sovellus, joka tallentaa kuvia.</a:t>
            </a:r>
          </a:p>
          <a:p>
            <a:pPr>
              <a:buFontTx/>
              <a:buChar char="-"/>
            </a:pPr>
            <a:r>
              <a:rPr lang="fi-FI" sz="2000" dirty="0">
                <a:solidFill>
                  <a:srgbClr val="000000"/>
                </a:solidFill>
              </a:rPr>
              <a:t>Oppia </a:t>
            </a:r>
            <a:r>
              <a:rPr lang="fi-FI" sz="2000" dirty="0" err="1">
                <a:solidFill>
                  <a:srgbClr val="000000"/>
                </a:solidFill>
              </a:rPr>
              <a:t>kotlinista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530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6E3DD97A-BFA3-46CE-81B0-FB1E57D57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fi-FI">
                <a:solidFill>
                  <a:srgbClr val="000000"/>
                </a:solidFill>
              </a:rPr>
              <a:t>Video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152F3B23-49CE-45E4-A6B2-02F75E7A13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" r="1406" b="-1"/>
          <a:stretch/>
        </p:blipFill>
        <p:spPr>
          <a:xfrm>
            <a:off x="20" y="907231"/>
            <a:ext cx="4838021" cy="5063738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B28B69B-D060-4922-A41C-BD7AD7EA2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i-FI" sz="2000">
                <a:solidFill>
                  <a:srgbClr val="000000"/>
                </a:solidFill>
              </a:rPr>
              <a:t>tähän</a:t>
            </a:r>
            <a:endParaRPr lang="en-US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980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90</Words>
  <Application>Microsoft Office PowerPoint</Application>
  <PresentationFormat>Laajakuva</PresentationFormat>
  <Paragraphs>21</Paragraphs>
  <Slides>6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Office-teema</vt:lpstr>
      <vt:lpstr>Kotlin</vt:lpstr>
      <vt:lpstr>Kerronta</vt:lpstr>
      <vt:lpstr>Suunnitelma</vt:lpstr>
      <vt:lpstr>Työnkulku ja Ongelmat</vt:lpstr>
      <vt:lpstr>Tulokset</vt:lpstr>
      <vt:lpstr>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Kotlin</dc:title>
  <dc:creator>TatuP</dc:creator>
  <cp:lastModifiedBy>TatuP</cp:lastModifiedBy>
  <cp:revision>6</cp:revision>
  <dcterms:created xsi:type="dcterms:W3CDTF">2018-11-12T12:49:08Z</dcterms:created>
  <dcterms:modified xsi:type="dcterms:W3CDTF">2018-11-12T13:29:36Z</dcterms:modified>
</cp:coreProperties>
</file>