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8198C-A4A5-42DD-901F-898943B2ADD9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AC84-31D8-45E4-B830-2D8C188F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446F3-4DA9-48C8-B9DA-E692C08EE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20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43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65D-2A10-4692-A6F6-4C4A8379B88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1A69FB-9277-4E9D-8888-5F003126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EF5974-436D-486C-BBF3-EF0336AA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8800" dirty="0" err="1"/>
              <a:t>Qt</a:t>
            </a:r>
            <a:r>
              <a:rPr lang="fi-FI" sz="8800" dirty="0"/>
              <a:t> ja </a:t>
            </a:r>
            <a:r>
              <a:rPr lang="fi-FI" sz="8800" dirty="0" err="1"/>
              <a:t>NoteMap</a:t>
            </a:r>
            <a:endParaRPr lang="en-US" sz="8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D7A9A0B-C42F-4DD6-ABBF-1A587B56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3274"/>
          </a:xfrm>
        </p:spPr>
        <p:txBody>
          <a:bodyPr>
            <a:normAutofit/>
          </a:bodyPr>
          <a:lstStyle/>
          <a:p>
            <a:r>
              <a:rPr lang="fi-FI" sz="2400" dirty="0"/>
              <a:t>Alexander </a:t>
            </a:r>
            <a:r>
              <a:rPr lang="fi-FI" sz="2400" dirty="0" err="1"/>
              <a:t>Andreev</a:t>
            </a:r>
            <a:endParaRPr lang="fi-FI" sz="2400" dirty="0"/>
          </a:p>
          <a:p>
            <a:r>
              <a:rPr lang="fi-FI" sz="2400" dirty="0" err="1"/>
              <a:t>Ekaterina</a:t>
            </a:r>
            <a:r>
              <a:rPr lang="fi-FI" sz="2400" dirty="0"/>
              <a:t> Piispanen</a:t>
            </a:r>
          </a:p>
          <a:p>
            <a:r>
              <a:rPr lang="fi-FI" sz="2400" dirty="0"/>
              <a:t>Tatu Paajanen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1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B07-2CD2-49CA-831B-2FE30EF6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Mitä</a:t>
            </a:r>
            <a:r>
              <a:rPr lang="en-US" sz="4800" b="1" dirty="0"/>
              <a:t> </a:t>
            </a:r>
            <a:r>
              <a:rPr lang="en-US" sz="4800" b="1" dirty="0" err="1"/>
              <a:t>oli</a:t>
            </a:r>
            <a:r>
              <a:rPr lang="en-US" sz="4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A5B0-5A95-4647-878E-25FBB9A0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Tehtävä</a:t>
            </a:r>
            <a:r>
              <a:rPr lang="en-US" sz="2800" dirty="0" smtClean="0"/>
              <a:t> </a:t>
            </a:r>
            <a:r>
              <a:rPr lang="en-US" sz="2800" dirty="0" err="1"/>
              <a:t>lista</a:t>
            </a:r>
            <a:endParaRPr lang="en-US" sz="2800" dirty="0"/>
          </a:p>
          <a:p>
            <a:r>
              <a:rPr lang="en-US" sz="2800" dirty="0" err="1" smtClean="0"/>
              <a:t>Tehtävä</a:t>
            </a:r>
            <a:r>
              <a:rPr lang="en-US" sz="2800" dirty="0" smtClean="0"/>
              <a:t> </a:t>
            </a:r>
            <a:r>
              <a:rPr lang="en-US" sz="2800" dirty="0" err="1"/>
              <a:t>voidaan</a:t>
            </a:r>
            <a:r>
              <a:rPr lang="en-US" sz="2800" dirty="0"/>
              <a:t> </a:t>
            </a:r>
            <a:r>
              <a:rPr lang="en-US" sz="2800" dirty="0" err="1" smtClean="0"/>
              <a:t>ainoastaan</a:t>
            </a:r>
            <a:r>
              <a:rPr lang="en-US" sz="2800" dirty="0" smtClean="0"/>
              <a:t> </a:t>
            </a:r>
            <a:r>
              <a:rPr lang="en-US" sz="2800" dirty="0" err="1"/>
              <a:t>lisätä</a:t>
            </a:r>
            <a:endParaRPr lang="en-US" sz="2800" dirty="0"/>
          </a:p>
          <a:p>
            <a:r>
              <a:rPr lang="en-US" sz="2800" dirty="0" err="1"/>
              <a:t>Tiedot</a:t>
            </a:r>
            <a:r>
              <a:rPr lang="en-US" sz="2800" dirty="0"/>
              <a:t> </a:t>
            </a:r>
            <a:r>
              <a:rPr lang="en-US" sz="2800" dirty="0" err="1"/>
              <a:t>tallenettu</a:t>
            </a:r>
            <a:r>
              <a:rPr lang="en-US" sz="2800" dirty="0"/>
              <a:t> XML </a:t>
            </a:r>
            <a:r>
              <a:rPr lang="en-US" sz="2800" dirty="0" err="1"/>
              <a:t>tiedostoon</a:t>
            </a:r>
            <a:endParaRPr lang="en-US" sz="2800" dirty="0"/>
          </a:p>
          <a:p>
            <a:r>
              <a:rPr lang="en-US" sz="2800" dirty="0" err="1"/>
              <a:t>Osoitteet</a:t>
            </a:r>
            <a:r>
              <a:rPr lang="en-US" sz="2800" dirty="0"/>
              <a:t> </a:t>
            </a:r>
            <a:r>
              <a:rPr lang="en-US" sz="2800" dirty="0" err="1"/>
              <a:t>kartalle</a:t>
            </a:r>
            <a:r>
              <a:rPr lang="en-US" sz="2800" dirty="0"/>
              <a:t> </a:t>
            </a:r>
            <a:r>
              <a:rPr lang="en-US" sz="2800" dirty="0" err="1"/>
              <a:t>ovat</a:t>
            </a:r>
            <a:r>
              <a:rPr lang="en-US" sz="2800" dirty="0"/>
              <a:t> </a:t>
            </a:r>
            <a:r>
              <a:rPr lang="en-US" sz="2800" dirty="0" err="1" smtClean="0"/>
              <a:t>staattisia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3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B07-2CD2-49CA-831B-2FE30EF6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Mitä</a:t>
            </a:r>
            <a:r>
              <a:rPr lang="en-US" sz="4800" b="1" dirty="0"/>
              <a:t> </a:t>
            </a:r>
            <a:r>
              <a:rPr lang="en-US" sz="4800" b="1" dirty="0" err="1"/>
              <a:t>tehtiin</a:t>
            </a:r>
            <a:r>
              <a:rPr lang="en-US" sz="4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A5B0-5A95-4647-878E-25FBB9A0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80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Tehtävä</a:t>
            </a:r>
            <a:r>
              <a:rPr lang="en-US" sz="2800" dirty="0" smtClean="0"/>
              <a:t> </a:t>
            </a:r>
            <a:r>
              <a:rPr lang="en-US" sz="2800" dirty="0" err="1"/>
              <a:t>voidaan</a:t>
            </a:r>
            <a:r>
              <a:rPr lang="en-US" sz="2800" dirty="0"/>
              <a:t> </a:t>
            </a:r>
            <a:r>
              <a:rPr lang="en-US" sz="2800" dirty="0" err="1"/>
              <a:t>lisätä</a:t>
            </a:r>
            <a:r>
              <a:rPr lang="en-US" sz="2800" dirty="0"/>
              <a:t>, </a:t>
            </a:r>
            <a:r>
              <a:rPr lang="en-US" sz="2800" dirty="0" err="1"/>
              <a:t>poistaa</a:t>
            </a:r>
            <a:r>
              <a:rPr lang="en-US" sz="2800" dirty="0"/>
              <a:t> ja </a:t>
            </a:r>
            <a:r>
              <a:rPr lang="en-US" sz="2800" dirty="0" err="1"/>
              <a:t>muokata</a:t>
            </a:r>
            <a:endParaRPr lang="en-US" sz="2800" dirty="0"/>
          </a:p>
          <a:p>
            <a:r>
              <a:rPr lang="en-US" sz="2800" dirty="0" err="1"/>
              <a:t>Listalle</a:t>
            </a:r>
            <a:r>
              <a:rPr lang="en-US" sz="2800" dirty="0"/>
              <a:t> </a:t>
            </a:r>
            <a:r>
              <a:rPr lang="en-US" sz="2800" dirty="0" err="1"/>
              <a:t>parempi</a:t>
            </a:r>
            <a:r>
              <a:rPr lang="en-US" sz="2800" dirty="0"/>
              <a:t> model ja </a:t>
            </a:r>
            <a:r>
              <a:rPr lang="en-US" sz="2800" dirty="0" err="1"/>
              <a:t>näkymä</a:t>
            </a:r>
            <a:endParaRPr lang="en-US" sz="2800" dirty="0"/>
          </a:p>
          <a:p>
            <a:r>
              <a:rPr lang="en-US" sz="2800" dirty="0" err="1"/>
              <a:t>Tiedot</a:t>
            </a:r>
            <a:r>
              <a:rPr lang="en-US" sz="2800" dirty="0"/>
              <a:t> </a:t>
            </a:r>
            <a:r>
              <a:rPr lang="en-US" sz="2800" dirty="0" err="1"/>
              <a:t>tallenettu</a:t>
            </a:r>
            <a:r>
              <a:rPr lang="en-US" sz="2800" dirty="0"/>
              <a:t> </a:t>
            </a:r>
            <a:r>
              <a:rPr lang="en-US" sz="2800" dirty="0" err="1" smtClean="0"/>
              <a:t>tietokantaan</a:t>
            </a:r>
            <a:endParaRPr lang="en-US" sz="2800" dirty="0"/>
          </a:p>
          <a:p>
            <a:r>
              <a:rPr lang="en-US" sz="2800" dirty="0"/>
              <a:t>Dialog </a:t>
            </a:r>
            <a:r>
              <a:rPr lang="en-US" sz="2800" dirty="0" err="1"/>
              <a:t>ikkuna</a:t>
            </a:r>
            <a:r>
              <a:rPr lang="en-US" sz="2800" dirty="0"/>
              <a:t> </a:t>
            </a:r>
            <a:r>
              <a:rPr lang="en-US" sz="2800" dirty="0" err="1"/>
              <a:t>poistamisen</a:t>
            </a:r>
            <a:r>
              <a:rPr lang="en-US" sz="2800" dirty="0"/>
              <a:t> </a:t>
            </a:r>
            <a:r>
              <a:rPr lang="en-US" sz="2800" dirty="0" err="1"/>
              <a:t>varmuudesta</a:t>
            </a:r>
            <a:endParaRPr lang="en-US" sz="2800" dirty="0"/>
          </a:p>
          <a:p>
            <a:r>
              <a:rPr lang="en-US" sz="2800" dirty="0"/>
              <a:t>Toast </a:t>
            </a:r>
            <a:r>
              <a:rPr lang="en-US" sz="2800" dirty="0" err="1"/>
              <a:t>ilmoitus</a:t>
            </a:r>
            <a:endParaRPr lang="en-US" sz="2800" dirty="0"/>
          </a:p>
          <a:p>
            <a:r>
              <a:rPr lang="en-US" sz="2800" dirty="0" err="1"/>
              <a:t>Ilmoitus</a:t>
            </a:r>
            <a:r>
              <a:rPr lang="en-US" sz="2800" dirty="0"/>
              <a:t> </a:t>
            </a:r>
            <a:r>
              <a:rPr lang="en-US" sz="2800" dirty="0" err="1"/>
              <a:t>puhelimelle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 smtClean="0"/>
              <a:t>Yritimme</a:t>
            </a:r>
            <a:r>
              <a:rPr lang="en-US" sz="2800" dirty="0" smtClean="0"/>
              <a:t> </a:t>
            </a:r>
            <a:r>
              <a:rPr lang="en-US" sz="2800" dirty="0" err="1" smtClean="0"/>
              <a:t>dynaamisia</a:t>
            </a:r>
            <a:r>
              <a:rPr lang="en-US" sz="2800" dirty="0" smtClean="0"/>
              <a:t> </a:t>
            </a:r>
            <a:r>
              <a:rPr lang="en-US" sz="2800" dirty="0" err="1"/>
              <a:t>osoitteita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6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5E21-9CB6-40D6-82B2-C360D867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Listan</a:t>
            </a:r>
            <a:r>
              <a:rPr lang="en-US" sz="4800" b="1" dirty="0"/>
              <a:t> </a:t>
            </a:r>
            <a:r>
              <a:rPr lang="en-US" sz="4800" b="1" dirty="0" err="1"/>
              <a:t>näkymä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C0F26-BA64-4DD9-A003-CF5AA675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8" y="2207722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1E857-9A78-4B24-A67B-4998D9FC9F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2207722"/>
            <a:ext cx="2183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1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861F-9BED-4B4C-AF46-EE57732F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Toast ja </a:t>
            </a:r>
            <a:r>
              <a:rPr lang="en-US" sz="4800" b="1" dirty="0" err="1"/>
              <a:t>ilmoitus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AD9F8-3730-4843-BC23-EE934D19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8" y="2198296"/>
            <a:ext cx="218330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95B5B-26DF-4540-8F85-0BF623D0A3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62" y="2198296"/>
            <a:ext cx="218330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4DCA-557E-40DA-8570-E17CC70C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Qt toast vs Android 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0BF7-737A-4D13-A97A-9581B7B2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Android: </a:t>
            </a:r>
            <a:r>
              <a:rPr lang="en-US" dirty="0" err="1"/>
              <a:t>yksi</a:t>
            </a:r>
            <a:r>
              <a:rPr lang="en-US" dirty="0"/>
              <a:t> </a:t>
            </a:r>
            <a:r>
              <a:rPr lang="en-US" dirty="0" err="1"/>
              <a:t>lause</a:t>
            </a:r>
            <a:endParaRPr lang="en-US" dirty="0"/>
          </a:p>
          <a:p>
            <a:endParaRPr lang="en-US" dirty="0"/>
          </a:p>
          <a:p>
            <a:r>
              <a:rPr lang="en-US" dirty="0"/>
              <a:t>QT: </a:t>
            </a:r>
            <a:r>
              <a:rPr lang="en-US" dirty="0" err="1"/>
              <a:t>kaksi</a:t>
            </a:r>
            <a:r>
              <a:rPr lang="en-US" dirty="0"/>
              <a:t> </a:t>
            </a:r>
            <a:r>
              <a:rPr lang="en-US" dirty="0" err="1"/>
              <a:t>qml</a:t>
            </a:r>
            <a:r>
              <a:rPr lang="en-US" dirty="0"/>
              <a:t> </a:t>
            </a:r>
            <a:r>
              <a:rPr lang="en-US" dirty="0" err="1"/>
              <a:t>componentia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9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800" b="1" dirty="0" smtClean="0"/>
              <a:t>Video</a:t>
            </a:r>
            <a:endParaRPr lang="fi-FI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https://youtu.be/yvEHhh2qvJQ</a:t>
            </a:r>
          </a:p>
        </p:txBody>
      </p:sp>
    </p:spTree>
    <p:extLst>
      <p:ext uri="{BB962C8B-B14F-4D97-AF65-F5344CB8AC3E}">
        <p14:creationId xmlns:p14="http://schemas.microsoft.com/office/powerpoint/2010/main" val="3864245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79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Qt ja NoteMap</vt:lpstr>
      <vt:lpstr>Mitä oli:</vt:lpstr>
      <vt:lpstr>Mitä tehtiin:</vt:lpstr>
      <vt:lpstr>Listan näkymä</vt:lpstr>
      <vt:lpstr>Toast ja ilmoitus</vt:lpstr>
      <vt:lpstr>Qt toast vs Android toast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ja NoteMap</dc:title>
  <dc:creator>Katia</dc:creator>
  <cp:lastModifiedBy>Ekaterina Piispanen</cp:lastModifiedBy>
  <cp:revision>7</cp:revision>
  <dcterms:created xsi:type="dcterms:W3CDTF">2018-12-12T16:47:07Z</dcterms:created>
  <dcterms:modified xsi:type="dcterms:W3CDTF">2018-12-13T06:38:31Z</dcterms:modified>
</cp:coreProperties>
</file>