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9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2465D-FC75-416B-BACE-27E7E2A4156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B072-27E7-4D5F-BC3A-33D46EAD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Slide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samuel</dc:creator>
  <cp:lastModifiedBy>samuel</cp:lastModifiedBy>
  <cp:revision>1</cp:revision>
  <dcterms:created xsi:type="dcterms:W3CDTF">2021-07-28T16:10:55Z</dcterms:created>
  <dcterms:modified xsi:type="dcterms:W3CDTF">2021-07-28T16:11:54Z</dcterms:modified>
</cp:coreProperties>
</file>