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9"/>
    <a:srgbClr val="F1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54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1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87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5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2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29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6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84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22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4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74DC-05F8-4668-AA52-E0D69E34067A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46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" b="6032"/>
          <a:stretch/>
        </p:blipFill>
        <p:spPr>
          <a:xfrm>
            <a:off x="2559526" y="320040"/>
            <a:ext cx="3880485" cy="306324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8" t="26209" r="28375" b="33264"/>
          <a:stretch/>
        </p:blipFill>
        <p:spPr>
          <a:xfrm>
            <a:off x="3770900" y="1070627"/>
            <a:ext cx="1457736" cy="1459196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sp>
        <p:nvSpPr>
          <p:cNvPr id="2" name="Rectangle 1"/>
          <p:cNvSpPr/>
          <p:nvPr/>
        </p:nvSpPr>
        <p:spPr>
          <a:xfrm>
            <a:off x="3885968" y="1186615"/>
            <a:ext cx="1227600" cy="1227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03291" y="1446282"/>
            <a:ext cx="1192954" cy="707886"/>
          </a:xfrm>
          <a:prstGeom prst="rect">
            <a:avLst/>
          </a:prstGeom>
          <a:noFill/>
          <a:ln>
            <a:noFill/>
          </a:ln>
          <a:effectLst>
            <a:outerShdw blurRad="50800" dir="5400000" algn="t" rotWithShape="0">
              <a:schemeClr val="bg1">
                <a:lumMod val="50000"/>
                <a:alpha val="38000"/>
              </a:scheme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cap="none" spc="0" dirty="0">
                <a:ln w="3175">
                  <a:noFill/>
                  <a:prstDash val="solid"/>
                </a:ln>
                <a:solidFill>
                  <a:srgbClr val="FFFFFF"/>
                </a:solidFill>
                <a:latin typeface="Lobster 1.4" panose="02000506000000020003" pitchFamily="50" charset="0"/>
              </a:rPr>
              <a:t>Nesti</a:t>
            </a:r>
          </a:p>
        </p:txBody>
      </p:sp>
    </p:spTree>
    <p:extLst>
      <p:ext uri="{BB962C8B-B14F-4D97-AF65-F5344CB8AC3E}">
        <p14:creationId xmlns:p14="http://schemas.microsoft.com/office/powerpoint/2010/main" val="105927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1" t="29736" r="38212" b="29736"/>
          <a:stretch/>
        </p:blipFill>
        <p:spPr>
          <a:xfrm>
            <a:off x="3770900" y="1070626"/>
            <a:ext cx="1457736" cy="145919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Rectangle 1"/>
          <p:cNvSpPr/>
          <p:nvPr/>
        </p:nvSpPr>
        <p:spPr>
          <a:xfrm>
            <a:off x="3885968" y="1186615"/>
            <a:ext cx="1227600" cy="1227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03291" y="1446282"/>
            <a:ext cx="1192954" cy="707886"/>
          </a:xfrm>
          <a:prstGeom prst="rect">
            <a:avLst/>
          </a:prstGeom>
          <a:noFill/>
          <a:ln>
            <a:noFill/>
          </a:ln>
          <a:effectLst>
            <a:outerShdw blurRad="50800" dir="5400000" algn="t" rotWithShape="0">
              <a:schemeClr val="bg1">
                <a:lumMod val="50000"/>
                <a:alpha val="38000"/>
              </a:scheme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cap="none" spc="0" dirty="0">
                <a:ln w="3175">
                  <a:noFill/>
                  <a:prstDash val="solid"/>
                </a:ln>
                <a:solidFill>
                  <a:srgbClr val="FFFFFF"/>
                </a:solidFill>
                <a:latin typeface="Lobster 1.4" panose="02000506000000020003" pitchFamily="50" charset="0"/>
              </a:rPr>
              <a:t>Nesti</a:t>
            </a:r>
          </a:p>
        </p:txBody>
      </p:sp>
    </p:spTree>
    <p:extLst>
      <p:ext uri="{BB962C8B-B14F-4D97-AF65-F5344CB8AC3E}">
        <p14:creationId xmlns:p14="http://schemas.microsoft.com/office/powerpoint/2010/main" val="3450668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</Words>
  <Application>Microsoft Office PowerPoint</Application>
  <PresentationFormat>Personnalisé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Lobster 1.4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Dumonteil</dc:creator>
  <cp:lastModifiedBy>Nicolas Dumonteil</cp:lastModifiedBy>
  <cp:revision>9</cp:revision>
  <dcterms:created xsi:type="dcterms:W3CDTF">2017-01-29T16:32:47Z</dcterms:created>
  <dcterms:modified xsi:type="dcterms:W3CDTF">2017-05-17T18:18:02Z</dcterms:modified>
</cp:coreProperties>
</file>