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FF2"/>
    <a:srgbClr val="36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6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7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3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0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BB30-3C87-4DE0-BC04-124538967E6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FF50-8FEF-4364-920B-2D95BC39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11993" r="12107" b="11773"/>
          <a:stretch/>
        </p:blipFill>
        <p:spPr>
          <a:xfrm>
            <a:off x="3253665" y="3480048"/>
            <a:ext cx="2290763" cy="22948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75523" t="16148" r="5688" b="50389"/>
          <a:stretch/>
        </p:blipFill>
        <p:spPr>
          <a:xfrm>
            <a:off x="3253664" y="1038689"/>
            <a:ext cx="2290763" cy="22948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25388" t="9292" r="24648" b="71775"/>
          <a:stretch/>
        </p:blipFill>
        <p:spPr>
          <a:xfrm>
            <a:off x="834500" y="3480048"/>
            <a:ext cx="2290763" cy="4882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25388" t="9292" r="24648" b="71775"/>
          <a:stretch/>
        </p:blipFill>
        <p:spPr>
          <a:xfrm>
            <a:off x="834500" y="5286674"/>
            <a:ext cx="2290763" cy="4882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25388" t="9293" r="24648" b="17728"/>
          <a:stretch/>
        </p:blipFill>
        <p:spPr>
          <a:xfrm>
            <a:off x="834501" y="3715323"/>
            <a:ext cx="2290763" cy="18820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3480048"/>
            <a:ext cx="2294896" cy="229489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5672829" y="5132717"/>
            <a:ext cx="229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EBEFF2"/>
                </a:solidFill>
                <a:latin typeface="Cooper Black" panose="0208090404030B020404" pitchFamily="18" charset="0"/>
              </a:rPr>
              <a:t>Luhn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9946" y="1194099"/>
            <a:ext cx="1958196" cy="1984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159400" y="1356206"/>
            <a:ext cx="2290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tx2">
                    <a:lumMod val="20000"/>
                    <a:lumOff val="80000"/>
                  </a:schemeClr>
                </a:solidFill>
                <a:latin typeface="Dawning of a New Day" panose="02000000000000000000" pitchFamily="2" charset="0"/>
              </a:rPr>
              <a:t>La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96965" y="2062718"/>
            <a:ext cx="1387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Fleur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81078" t="42940" r="11498" b="50518"/>
          <a:stretch/>
        </p:blipFill>
        <p:spPr>
          <a:xfrm>
            <a:off x="3930975" y="2875989"/>
            <a:ext cx="904975" cy="448648"/>
          </a:xfrm>
          <a:prstGeom prst="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21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973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Dawning of a New Day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Dumonteil</dc:creator>
  <cp:lastModifiedBy>Nicolas Dumonteil</cp:lastModifiedBy>
  <cp:revision>10</cp:revision>
  <dcterms:created xsi:type="dcterms:W3CDTF">2017-05-26T11:30:12Z</dcterms:created>
  <dcterms:modified xsi:type="dcterms:W3CDTF">2017-05-27T00:00:32Z</dcterms:modified>
</cp:coreProperties>
</file>