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adnika Next Condensed Heavy" charset="1" panose="00000A06000000000000"/>
      <p:regular r:id="rId20"/>
    </p:embeddedFont>
    <p:embeddedFont>
      <p:font typeface="Radnika Next Condensed Bold" charset="1" panose="00000806000000000000"/>
      <p:regular r:id="rId21"/>
    </p:embeddedFont>
    <p:embeddedFont>
      <p:font typeface="TT Chocolates Bold" charset="1" panose="020008030200000200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72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73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74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75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0.png" Type="http://schemas.openxmlformats.org/officeDocument/2006/relationships/image"/><Relationship Id="rId11" Target="../media/image81.svg" Type="http://schemas.openxmlformats.org/officeDocument/2006/relationships/image"/><Relationship Id="rId2" Target="../media/image76.png" Type="http://schemas.openxmlformats.org/officeDocument/2006/relationships/image"/><Relationship Id="rId3" Target="../media/image77.svg" Type="http://schemas.openxmlformats.org/officeDocument/2006/relationships/image"/><Relationship Id="rId4" Target="../media/image78.png" Type="http://schemas.openxmlformats.org/officeDocument/2006/relationships/image"/><Relationship Id="rId5" Target="../media/image7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7.png" Type="http://schemas.openxmlformats.org/officeDocument/2006/relationships/image"/><Relationship Id="rId14" Target="../media/image8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17" Target="../media/image32.png" Type="http://schemas.openxmlformats.org/officeDocument/2006/relationships/image"/><Relationship Id="rId18" Target="../media/image33.svg" Type="http://schemas.openxmlformats.org/officeDocument/2006/relationships/image"/><Relationship Id="rId19" Target="../media/image34.png" Type="http://schemas.openxmlformats.org/officeDocument/2006/relationships/image"/><Relationship Id="rId2" Target="../media/image23.png" Type="http://schemas.openxmlformats.org/officeDocument/2006/relationships/image"/><Relationship Id="rId20" Target="../media/image35.sv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42.pn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5.png" Type="http://schemas.openxmlformats.org/officeDocument/2006/relationships/image"/><Relationship Id="rId18" Target="../media/image46.svg" Type="http://schemas.openxmlformats.org/officeDocument/2006/relationships/image"/><Relationship Id="rId19" Target="../media/image47.png" Type="http://schemas.openxmlformats.org/officeDocument/2006/relationships/image"/><Relationship Id="rId2" Target="../media/image36.png" Type="http://schemas.openxmlformats.org/officeDocument/2006/relationships/image"/><Relationship Id="rId20" Target="../media/image48.svg" Type="http://schemas.openxmlformats.org/officeDocument/2006/relationships/image"/><Relationship Id="rId21" Target="../media/image29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55.png" Type="http://schemas.openxmlformats.org/officeDocument/2006/relationships/image"/><Relationship Id="rId16" Target="../media/image56.svg" Type="http://schemas.openxmlformats.org/officeDocument/2006/relationships/image"/><Relationship Id="rId17" Target="../media/image57.png" Type="http://schemas.openxmlformats.org/officeDocument/2006/relationships/image"/><Relationship Id="rId18" Target="../media/image58.svg" Type="http://schemas.openxmlformats.org/officeDocument/2006/relationships/image"/><Relationship Id="rId19" Target="../media/image59.png" Type="http://schemas.openxmlformats.org/officeDocument/2006/relationships/image"/><Relationship Id="rId2" Target="../media/image49.png" Type="http://schemas.openxmlformats.org/officeDocument/2006/relationships/image"/><Relationship Id="rId20" Target="../media/image60.svg" Type="http://schemas.openxmlformats.org/officeDocument/2006/relationships/image"/><Relationship Id="rId21" Target="../media/image42.pn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61.png" Type="http://schemas.openxmlformats.org/officeDocument/2006/relationships/image"/><Relationship Id="rId25" Target="../media/image47.png" Type="http://schemas.openxmlformats.org/officeDocument/2006/relationships/image"/><Relationship Id="rId26" Target="../media/image48.svg" Type="http://schemas.openxmlformats.org/officeDocument/2006/relationships/image"/><Relationship Id="rId27" Target="../media/image2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66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67.png" Type="http://schemas.openxmlformats.org/officeDocument/2006/relationships/image"/><Relationship Id="rId16" Target="../media/image68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69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70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71.png" Type="http://schemas.openxmlformats.org/officeDocument/2006/relationships/image"/><Relationship Id="rId2" Target="../media/image62.png" Type="http://schemas.openxmlformats.org/officeDocument/2006/relationships/image"/><Relationship Id="rId3" Target="../media/image6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5988" y="1465495"/>
            <a:ext cx="12896024" cy="7415214"/>
          </a:xfrm>
          <a:custGeom>
            <a:avLst/>
            <a:gdLst/>
            <a:ahLst/>
            <a:cxnLst/>
            <a:rect r="r" b="b" t="t" l="l"/>
            <a:pathLst>
              <a:path h="7415214" w="12896024">
                <a:moveTo>
                  <a:pt x="0" y="0"/>
                </a:moveTo>
                <a:lnTo>
                  <a:pt x="12896024" y="0"/>
                </a:lnTo>
                <a:lnTo>
                  <a:pt x="12896024" y="7415214"/>
                </a:lnTo>
                <a:lnTo>
                  <a:pt x="0" y="7415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58546" y="6677295"/>
            <a:ext cx="5400590" cy="1046364"/>
          </a:xfrm>
          <a:custGeom>
            <a:avLst/>
            <a:gdLst/>
            <a:ahLst/>
            <a:cxnLst/>
            <a:rect r="r" b="b" t="t" l="l"/>
            <a:pathLst>
              <a:path h="1046364" w="5400590">
                <a:moveTo>
                  <a:pt x="0" y="0"/>
                </a:moveTo>
                <a:lnTo>
                  <a:pt x="5400590" y="0"/>
                </a:lnTo>
                <a:lnTo>
                  <a:pt x="5400590" y="1046365"/>
                </a:lnTo>
                <a:lnTo>
                  <a:pt x="0" y="1046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5947" y="7805064"/>
            <a:ext cx="3369427" cy="2945441"/>
          </a:xfrm>
          <a:custGeom>
            <a:avLst/>
            <a:gdLst/>
            <a:ahLst/>
            <a:cxnLst/>
            <a:rect r="r" b="b" t="t" l="l"/>
            <a:pathLst>
              <a:path h="2945441" w="3369427">
                <a:moveTo>
                  <a:pt x="0" y="0"/>
                </a:moveTo>
                <a:lnTo>
                  <a:pt x="3369427" y="0"/>
                </a:lnTo>
                <a:lnTo>
                  <a:pt x="3369427" y="2945441"/>
                </a:lnTo>
                <a:lnTo>
                  <a:pt x="0" y="29454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13922" y="-577624"/>
            <a:ext cx="4259376" cy="3503337"/>
          </a:xfrm>
          <a:custGeom>
            <a:avLst/>
            <a:gdLst/>
            <a:ahLst/>
            <a:cxnLst/>
            <a:rect r="r" b="b" t="t" l="l"/>
            <a:pathLst>
              <a:path h="3503337" w="4259376">
                <a:moveTo>
                  <a:pt x="0" y="0"/>
                </a:moveTo>
                <a:lnTo>
                  <a:pt x="4259376" y="0"/>
                </a:lnTo>
                <a:lnTo>
                  <a:pt x="4259376" y="3503337"/>
                </a:lnTo>
                <a:lnTo>
                  <a:pt x="0" y="3503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30875" y="3120876"/>
            <a:ext cx="595651" cy="5956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0">
            <a:off x="9144000" y="0"/>
            <a:ext cx="1305907" cy="649145"/>
          </a:xfrm>
          <a:custGeom>
            <a:avLst/>
            <a:gdLst/>
            <a:ahLst/>
            <a:cxnLst/>
            <a:rect r="r" b="b" t="t" l="l"/>
            <a:pathLst>
              <a:path h="649145" w="1305907">
                <a:moveTo>
                  <a:pt x="0" y="649145"/>
                </a:moveTo>
                <a:lnTo>
                  <a:pt x="1305907" y="649145"/>
                </a:lnTo>
                <a:lnTo>
                  <a:pt x="1305907" y="0"/>
                </a:lnTo>
                <a:lnTo>
                  <a:pt x="0" y="0"/>
                </a:lnTo>
                <a:lnTo>
                  <a:pt x="0" y="64914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81822">
            <a:off x="11254414" y="9171832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4" y="0"/>
                </a:lnTo>
                <a:lnTo>
                  <a:pt x="1897914" y="1565779"/>
                </a:lnTo>
                <a:lnTo>
                  <a:pt x="0" y="15657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140119" y="-577624"/>
            <a:ext cx="4259376" cy="3503337"/>
          </a:xfrm>
          <a:custGeom>
            <a:avLst/>
            <a:gdLst/>
            <a:ahLst/>
            <a:cxnLst/>
            <a:rect r="r" b="b" t="t" l="l"/>
            <a:pathLst>
              <a:path h="3503337" w="4259376">
                <a:moveTo>
                  <a:pt x="4259376" y="0"/>
                </a:moveTo>
                <a:lnTo>
                  <a:pt x="0" y="0"/>
                </a:lnTo>
                <a:lnTo>
                  <a:pt x="0" y="3503337"/>
                </a:lnTo>
                <a:lnTo>
                  <a:pt x="4259376" y="3503337"/>
                </a:lnTo>
                <a:lnTo>
                  <a:pt x="4259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069187" y="1028700"/>
            <a:ext cx="232475" cy="23247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2700000">
            <a:off x="-1092668" y="7356590"/>
            <a:ext cx="3196338" cy="2794132"/>
          </a:xfrm>
          <a:custGeom>
            <a:avLst/>
            <a:gdLst/>
            <a:ahLst/>
            <a:cxnLst/>
            <a:rect r="r" b="b" t="t" l="l"/>
            <a:pathLst>
              <a:path h="2794132" w="3196338">
                <a:moveTo>
                  <a:pt x="3196338" y="0"/>
                </a:moveTo>
                <a:lnTo>
                  <a:pt x="0" y="0"/>
                </a:lnTo>
                <a:lnTo>
                  <a:pt x="0" y="2794131"/>
                </a:lnTo>
                <a:lnTo>
                  <a:pt x="3196338" y="2794131"/>
                </a:lnTo>
                <a:lnTo>
                  <a:pt x="3196338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43189" y="7539211"/>
            <a:ext cx="2804530" cy="3211293"/>
          </a:xfrm>
          <a:custGeom>
            <a:avLst/>
            <a:gdLst/>
            <a:ahLst/>
            <a:cxnLst/>
            <a:rect r="r" b="b" t="t" l="l"/>
            <a:pathLst>
              <a:path h="3211293" w="2804530">
                <a:moveTo>
                  <a:pt x="0" y="0"/>
                </a:moveTo>
                <a:lnTo>
                  <a:pt x="2804530" y="0"/>
                </a:lnTo>
                <a:lnTo>
                  <a:pt x="2804530" y="3211294"/>
                </a:lnTo>
                <a:lnTo>
                  <a:pt x="0" y="321129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790319" y="3111837"/>
            <a:ext cx="604690" cy="60469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FC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996123" y="4098933"/>
            <a:ext cx="304800" cy="3048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FC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1239517">
            <a:off x="14231265" y="7642395"/>
            <a:ext cx="2216155" cy="2761564"/>
          </a:xfrm>
          <a:custGeom>
            <a:avLst/>
            <a:gdLst/>
            <a:ahLst/>
            <a:cxnLst/>
            <a:rect r="r" b="b" t="t" l="l"/>
            <a:pathLst>
              <a:path h="2761564" w="2216155">
                <a:moveTo>
                  <a:pt x="0" y="0"/>
                </a:moveTo>
                <a:lnTo>
                  <a:pt x="2216155" y="0"/>
                </a:lnTo>
                <a:lnTo>
                  <a:pt x="2216155" y="2761563"/>
                </a:lnTo>
                <a:lnTo>
                  <a:pt x="0" y="276156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574634" y="1233021"/>
            <a:ext cx="1352801" cy="1335891"/>
          </a:xfrm>
          <a:custGeom>
            <a:avLst/>
            <a:gdLst/>
            <a:ahLst/>
            <a:cxnLst/>
            <a:rect r="r" b="b" t="t" l="l"/>
            <a:pathLst>
              <a:path h="1335891" w="1352801">
                <a:moveTo>
                  <a:pt x="0" y="0"/>
                </a:moveTo>
                <a:lnTo>
                  <a:pt x="1352801" y="0"/>
                </a:lnTo>
                <a:lnTo>
                  <a:pt x="1352801" y="1335891"/>
                </a:lnTo>
                <a:lnTo>
                  <a:pt x="0" y="133589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843189" y="6519468"/>
            <a:ext cx="232475" cy="23247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863308" y="5173102"/>
            <a:ext cx="628466" cy="6284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-92189" y="6090349"/>
            <a:ext cx="1646127" cy="1714715"/>
          </a:xfrm>
          <a:custGeom>
            <a:avLst/>
            <a:gdLst/>
            <a:ahLst/>
            <a:cxnLst/>
            <a:rect r="r" b="b" t="t" l="l"/>
            <a:pathLst>
              <a:path h="1714715" w="1646127">
                <a:moveTo>
                  <a:pt x="0" y="0"/>
                </a:moveTo>
                <a:lnTo>
                  <a:pt x="1646127" y="0"/>
                </a:lnTo>
                <a:lnTo>
                  <a:pt x="1646127" y="1714715"/>
                </a:lnTo>
                <a:lnTo>
                  <a:pt x="0" y="171471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077080" y="2136093"/>
            <a:ext cx="7782211" cy="241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7"/>
              </a:lnSpc>
            </a:pPr>
            <a:r>
              <a:rPr lang="en-US" b="true" sz="14090" spc="944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PTI</a:t>
            </a:r>
          </a:p>
        </p:txBody>
      </p:sp>
      <p:sp>
        <p:nvSpPr>
          <p:cNvPr name="TextBox 34" id="34"/>
          <p:cNvSpPr txBox="true"/>
          <p:nvPr/>
        </p:nvSpPr>
        <p:spPr>
          <a:xfrm rot="-91558">
            <a:off x="4959730" y="4453236"/>
            <a:ext cx="8014224" cy="154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Pengantar Teknologi Informasi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17427" y="6922983"/>
            <a:ext cx="485314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b="true" sz="2899" spc="168">
                <a:solidFill>
                  <a:srgbClr val="FFFFFF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BasicApp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1045" y="547696"/>
            <a:ext cx="8446955" cy="8425838"/>
          </a:xfrm>
          <a:custGeom>
            <a:avLst/>
            <a:gdLst/>
            <a:ahLst/>
            <a:cxnLst/>
            <a:rect r="r" b="b" t="t" l="l"/>
            <a:pathLst>
              <a:path h="8425838" w="8446955">
                <a:moveTo>
                  <a:pt x="0" y="0"/>
                </a:moveTo>
                <a:lnTo>
                  <a:pt x="8446955" y="0"/>
                </a:lnTo>
                <a:lnTo>
                  <a:pt x="8446955" y="8425837"/>
                </a:lnTo>
                <a:lnTo>
                  <a:pt x="0" y="842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218118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19"/>
                </a:moveTo>
                <a:lnTo>
                  <a:pt x="1319071" y="1178919"/>
                </a:lnTo>
                <a:lnTo>
                  <a:pt x="1319071" y="0"/>
                </a:lnTo>
                <a:lnTo>
                  <a:pt x="0" y="0"/>
                </a:lnTo>
                <a:lnTo>
                  <a:pt x="0" y="1178919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37381" y="2270929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0" y="0"/>
                </a:lnTo>
                <a:lnTo>
                  <a:pt x="1177660" y="1311548"/>
                </a:lnTo>
                <a:lnTo>
                  <a:pt x="0" y="13115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3475692" y="7661986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1" y="0"/>
                </a:moveTo>
                <a:lnTo>
                  <a:pt x="0" y="0"/>
                </a:lnTo>
                <a:lnTo>
                  <a:pt x="0" y="1311547"/>
                </a:lnTo>
                <a:lnTo>
                  <a:pt x="1177661" y="1311547"/>
                </a:lnTo>
                <a:lnTo>
                  <a:pt x="1177661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53046" y="2716787"/>
            <a:ext cx="7136377" cy="4087656"/>
          </a:xfrm>
          <a:custGeom>
            <a:avLst/>
            <a:gdLst/>
            <a:ahLst/>
            <a:cxnLst/>
            <a:rect r="r" b="b" t="t" l="l"/>
            <a:pathLst>
              <a:path h="4087656" w="7136377">
                <a:moveTo>
                  <a:pt x="0" y="0"/>
                </a:moveTo>
                <a:lnTo>
                  <a:pt x="7136378" y="0"/>
                </a:lnTo>
                <a:lnTo>
                  <a:pt x="7136378" y="4087656"/>
                </a:lnTo>
                <a:lnTo>
                  <a:pt x="0" y="408765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3275" t="0" r="-4643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7489" y="4449935"/>
            <a:ext cx="5346536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Gunakan fitur Cross-Reference untuk merujuk pada gambar atau tabel yang sudah diberi caption.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Jika nomor caption berubah, referensinya akan ikut berubah secara otomatis.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7. Caption cross-reference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1045" y="547696"/>
            <a:ext cx="8446955" cy="8425838"/>
          </a:xfrm>
          <a:custGeom>
            <a:avLst/>
            <a:gdLst/>
            <a:ahLst/>
            <a:cxnLst/>
            <a:rect r="r" b="b" t="t" l="l"/>
            <a:pathLst>
              <a:path h="8425838" w="8446955">
                <a:moveTo>
                  <a:pt x="0" y="0"/>
                </a:moveTo>
                <a:lnTo>
                  <a:pt x="8446955" y="0"/>
                </a:lnTo>
                <a:lnTo>
                  <a:pt x="8446955" y="8425837"/>
                </a:lnTo>
                <a:lnTo>
                  <a:pt x="0" y="842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218118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19"/>
                </a:moveTo>
                <a:lnTo>
                  <a:pt x="1319071" y="1178919"/>
                </a:lnTo>
                <a:lnTo>
                  <a:pt x="1319071" y="0"/>
                </a:lnTo>
                <a:lnTo>
                  <a:pt x="0" y="0"/>
                </a:lnTo>
                <a:lnTo>
                  <a:pt x="0" y="1178919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8659" y="3018552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1" y="0"/>
                </a:lnTo>
                <a:lnTo>
                  <a:pt x="1177661" y="1311547"/>
                </a:lnTo>
                <a:lnTo>
                  <a:pt x="0" y="1311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604830" y="7759330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0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0" y="1311548"/>
                </a:lnTo>
                <a:lnTo>
                  <a:pt x="11776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50898" y="1882758"/>
            <a:ext cx="6388205" cy="5609872"/>
          </a:xfrm>
          <a:custGeom>
            <a:avLst/>
            <a:gdLst/>
            <a:ahLst/>
            <a:cxnLst/>
            <a:rect r="r" b="b" t="t" l="l"/>
            <a:pathLst>
              <a:path h="5609872" w="6388205">
                <a:moveTo>
                  <a:pt x="0" y="0"/>
                </a:moveTo>
                <a:lnTo>
                  <a:pt x="6388205" y="0"/>
                </a:lnTo>
                <a:lnTo>
                  <a:pt x="6388205" y="5609872"/>
                </a:lnTo>
                <a:lnTo>
                  <a:pt x="0" y="560987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7489" y="4449935"/>
            <a:ext cx="5346536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Table of content (daftar isi) mencakup judul-judul bab dan sub-bab dengan nomor halaman.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Gunakan fitur Automatic Table of Contents untuk menghasilkan daftar isi secara otomatis.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8. Table of Content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1045" y="547696"/>
            <a:ext cx="8446955" cy="8425838"/>
          </a:xfrm>
          <a:custGeom>
            <a:avLst/>
            <a:gdLst/>
            <a:ahLst/>
            <a:cxnLst/>
            <a:rect r="r" b="b" t="t" l="l"/>
            <a:pathLst>
              <a:path h="8425838" w="8446955">
                <a:moveTo>
                  <a:pt x="0" y="0"/>
                </a:moveTo>
                <a:lnTo>
                  <a:pt x="8446955" y="0"/>
                </a:lnTo>
                <a:lnTo>
                  <a:pt x="8446955" y="8425837"/>
                </a:lnTo>
                <a:lnTo>
                  <a:pt x="0" y="842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218118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19"/>
                </a:moveTo>
                <a:lnTo>
                  <a:pt x="1319071" y="1178919"/>
                </a:lnTo>
                <a:lnTo>
                  <a:pt x="1319071" y="0"/>
                </a:lnTo>
                <a:lnTo>
                  <a:pt x="0" y="0"/>
                </a:lnTo>
                <a:lnTo>
                  <a:pt x="0" y="1178919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55" y="7759330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1" y="0"/>
                </a:lnTo>
                <a:lnTo>
                  <a:pt x="1177661" y="1311548"/>
                </a:lnTo>
                <a:lnTo>
                  <a:pt x="0" y="13115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3475692" y="211581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1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1" y="1311548"/>
                </a:lnTo>
                <a:lnTo>
                  <a:pt x="1177661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46325" y="1846914"/>
            <a:ext cx="6417934" cy="5680658"/>
          </a:xfrm>
          <a:custGeom>
            <a:avLst/>
            <a:gdLst/>
            <a:ahLst/>
            <a:cxnLst/>
            <a:rect r="r" b="b" t="t" l="l"/>
            <a:pathLst>
              <a:path h="5680658" w="6417934">
                <a:moveTo>
                  <a:pt x="0" y="0"/>
                </a:moveTo>
                <a:lnTo>
                  <a:pt x="6417935" y="0"/>
                </a:lnTo>
                <a:lnTo>
                  <a:pt x="6417935" y="5680657"/>
                </a:lnTo>
                <a:lnTo>
                  <a:pt x="0" y="568065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7489" y="4230860"/>
            <a:ext cx="5346536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Serupa dengan table of content (daftar isi), table of figure (daftar gambar) mencakup semua gambar yang diberi caption beserta nomor halaman.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Gunakan fitur Insert Table of Figures.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9. Table of Figure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1045" y="547696"/>
            <a:ext cx="8446955" cy="8425838"/>
          </a:xfrm>
          <a:custGeom>
            <a:avLst/>
            <a:gdLst/>
            <a:ahLst/>
            <a:cxnLst/>
            <a:rect r="r" b="b" t="t" l="l"/>
            <a:pathLst>
              <a:path h="8425838" w="8446955">
                <a:moveTo>
                  <a:pt x="0" y="0"/>
                </a:moveTo>
                <a:lnTo>
                  <a:pt x="8446955" y="0"/>
                </a:lnTo>
                <a:lnTo>
                  <a:pt x="8446955" y="8425837"/>
                </a:lnTo>
                <a:lnTo>
                  <a:pt x="0" y="842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218118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19"/>
                </a:moveTo>
                <a:lnTo>
                  <a:pt x="1319071" y="1178919"/>
                </a:lnTo>
                <a:lnTo>
                  <a:pt x="1319071" y="0"/>
                </a:lnTo>
                <a:lnTo>
                  <a:pt x="0" y="0"/>
                </a:lnTo>
                <a:lnTo>
                  <a:pt x="0" y="1178919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54923" y="8037331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0" y="0"/>
                </a:lnTo>
                <a:lnTo>
                  <a:pt x="1177660" y="1311548"/>
                </a:lnTo>
                <a:lnTo>
                  <a:pt x="0" y="13115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9582444" y="3186012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0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0" y="1311548"/>
                </a:lnTo>
                <a:lnTo>
                  <a:pt x="11776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94977" y="1615155"/>
            <a:ext cx="5575839" cy="6144175"/>
          </a:xfrm>
          <a:custGeom>
            <a:avLst/>
            <a:gdLst/>
            <a:ahLst/>
            <a:cxnLst/>
            <a:rect r="r" b="b" t="t" l="l"/>
            <a:pathLst>
              <a:path h="6144175" w="5575839">
                <a:moveTo>
                  <a:pt x="0" y="0"/>
                </a:moveTo>
                <a:lnTo>
                  <a:pt x="5575839" y="0"/>
                </a:lnTo>
                <a:lnTo>
                  <a:pt x="5575839" y="6144175"/>
                </a:lnTo>
                <a:lnTo>
                  <a:pt x="0" y="614417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7489" y="3792710"/>
            <a:ext cx="5346536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Halaman Sampul: Tidak ada nomor halaman.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Daftar Isi &amp; Daftar Gambar: Nomor halaman di pojok kanan bawah mulai dari 'I'.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Bab 1 hingga Bab 3: Nomor halaman di pojok kanan atas mulai dari '1'.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10. Page number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99328" y="333464"/>
            <a:ext cx="9737716" cy="8666567"/>
          </a:xfrm>
          <a:custGeom>
            <a:avLst/>
            <a:gdLst/>
            <a:ahLst/>
            <a:cxnLst/>
            <a:rect r="r" b="b" t="t" l="l"/>
            <a:pathLst>
              <a:path h="8666567" w="9737716">
                <a:moveTo>
                  <a:pt x="0" y="0"/>
                </a:moveTo>
                <a:lnTo>
                  <a:pt x="9737715" y="0"/>
                </a:lnTo>
                <a:lnTo>
                  <a:pt x="9737715" y="8666566"/>
                </a:lnTo>
                <a:lnTo>
                  <a:pt x="0" y="8666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92193" y="1952777"/>
            <a:ext cx="5703614" cy="5427940"/>
          </a:xfrm>
          <a:custGeom>
            <a:avLst/>
            <a:gdLst/>
            <a:ahLst/>
            <a:cxnLst/>
            <a:rect r="r" b="b" t="t" l="l"/>
            <a:pathLst>
              <a:path h="5427940" w="5703614">
                <a:moveTo>
                  <a:pt x="0" y="0"/>
                </a:moveTo>
                <a:lnTo>
                  <a:pt x="5703614" y="0"/>
                </a:lnTo>
                <a:lnTo>
                  <a:pt x="5703614" y="5427940"/>
                </a:lnTo>
                <a:lnTo>
                  <a:pt x="0" y="5427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92383" y="6635705"/>
            <a:ext cx="4707112" cy="4114800"/>
          </a:xfrm>
          <a:custGeom>
            <a:avLst/>
            <a:gdLst/>
            <a:ahLst/>
            <a:cxnLst/>
            <a:rect r="r" b="b" t="t" l="l"/>
            <a:pathLst>
              <a:path h="4114800" w="4707112">
                <a:moveTo>
                  <a:pt x="0" y="0"/>
                </a:moveTo>
                <a:lnTo>
                  <a:pt x="4707112" y="0"/>
                </a:lnTo>
                <a:lnTo>
                  <a:pt x="47071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700000">
            <a:off x="-1092668" y="7356590"/>
            <a:ext cx="3196338" cy="2794132"/>
          </a:xfrm>
          <a:custGeom>
            <a:avLst/>
            <a:gdLst/>
            <a:ahLst/>
            <a:cxnLst/>
            <a:rect r="r" b="b" t="t" l="l"/>
            <a:pathLst>
              <a:path h="2794132" w="3196338">
                <a:moveTo>
                  <a:pt x="3196338" y="0"/>
                </a:moveTo>
                <a:lnTo>
                  <a:pt x="0" y="0"/>
                </a:lnTo>
                <a:lnTo>
                  <a:pt x="0" y="2794131"/>
                </a:lnTo>
                <a:lnTo>
                  <a:pt x="3196338" y="2794131"/>
                </a:lnTo>
                <a:lnTo>
                  <a:pt x="31963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2325" y="5143500"/>
            <a:ext cx="304800" cy="3048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167139" y="2626045"/>
            <a:ext cx="551806" cy="55180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16825" y="1430978"/>
            <a:ext cx="304800" cy="3048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265019" y="5448300"/>
            <a:ext cx="551806" cy="55180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102513" y="2626045"/>
            <a:ext cx="934591" cy="924077"/>
          </a:xfrm>
          <a:custGeom>
            <a:avLst/>
            <a:gdLst/>
            <a:ahLst/>
            <a:cxnLst/>
            <a:rect r="r" b="b" t="t" l="l"/>
            <a:pathLst>
              <a:path h="924077" w="934591">
                <a:moveTo>
                  <a:pt x="0" y="0"/>
                </a:moveTo>
                <a:lnTo>
                  <a:pt x="934591" y="0"/>
                </a:lnTo>
                <a:lnTo>
                  <a:pt x="934591" y="924077"/>
                </a:lnTo>
                <a:lnTo>
                  <a:pt x="0" y="9240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102513" y="3196902"/>
            <a:ext cx="6082975" cy="2459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4"/>
              </a:lnSpc>
            </a:pPr>
            <a:r>
              <a:rPr lang="en-US" sz="8215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Terima Kasih!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061216" y="5724203"/>
            <a:ext cx="934591" cy="924077"/>
          </a:xfrm>
          <a:custGeom>
            <a:avLst/>
            <a:gdLst/>
            <a:ahLst/>
            <a:cxnLst/>
            <a:rect r="r" b="b" t="t" l="l"/>
            <a:pathLst>
              <a:path h="924077" w="934591">
                <a:moveTo>
                  <a:pt x="0" y="0"/>
                </a:moveTo>
                <a:lnTo>
                  <a:pt x="934591" y="0"/>
                </a:lnTo>
                <a:lnTo>
                  <a:pt x="934591" y="924077"/>
                </a:lnTo>
                <a:lnTo>
                  <a:pt x="0" y="9240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42409">
            <a:off x="10282790" y="2716371"/>
            <a:ext cx="6864757" cy="8088079"/>
          </a:xfrm>
          <a:custGeom>
            <a:avLst/>
            <a:gdLst/>
            <a:ahLst/>
            <a:cxnLst/>
            <a:rect r="r" b="b" t="t" l="l"/>
            <a:pathLst>
              <a:path h="8088079" w="6864757">
                <a:moveTo>
                  <a:pt x="0" y="0"/>
                </a:moveTo>
                <a:lnTo>
                  <a:pt x="6864757" y="0"/>
                </a:lnTo>
                <a:lnTo>
                  <a:pt x="6864757" y="8088080"/>
                </a:lnTo>
                <a:lnTo>
                  <a:pt x="0" y="8088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85989" y="2435874"/>
            <a:ext cx="6114064" cy="7851126"/>
          </a:xfrm>
          <a:custGeom>
            <a:avLst/>
            <a:gdLst/>
            <a:ahLst/>
            <a:cxnLst/>
            <a:rect r="r" b="b" t="t" l="l"/>
            <a:pathLst>
              <a:path h="7851126" w="6114064">
                <a:moveTo>
                  <a:pt x="0" y="0"/>
                </a:moveTo>
                <a:lnTo>
                  <a:pt x="6114064" y="0"/>
                </a:lnTo>
                <a:lnTo>
                  <a:pt x="6114064" y="7851126"/>
                </a:lnTo>
                <a:lnTo>
                  <a:pt x="0" y="785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4206" y="3743336"/>
            <a:ext cx="7930258" cy="4559898"/>
          </a:xfrm>
          <a:custGeom>
            <a:avLst/>
            <a:gdLst/>
            <a:ahLst/>
            <a:cxnLst/>
            <a:rect r="r" b="b" t="t" l="l"/>
            <a:pathLst>
              <a:path h="4559898" w="7930258">
                <a:moveTo>
                  <a:pt x="0" y="0"/>
                </a:moveTo>
                <a:lnTo>
                  <a:pt x="7930258" y="0"/>
                </a:lnTo>
                <a:lnTo>
                  <a:pt x="7930258" y="4559898"/>
                </a:lnTo>
                <a:lnTo>
                  <a:pt x="0" y="45598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3085251">
            <a:off x="8668001" y="2074015"/>
            <a:ext cx="1892926" cy="1691802"/>
          </a:xfrm>
          <a:custGeom>
            <a:avLst/>
            <a:gdLst/>
            <a:ahLst/>
            <a:cxnLst/>
            <a:rect r="r" b="b" t="t" l="l"/>
            <a:pathLst>
              <a:path h="1691802" w="1892926">
                <a:moveTo>
                  <a:pt x="0" y="1691802"/>
                </a:moveTo>
                <a:lnTo>
                  <a:pt x="1892926" y="1691802"/>
                </a:lnTo>
                <a:lnTo>
                  <a:pt x="1892926" y="0"/>
                </a:lnTo>
                <a:lnTo>
                  <a:pt x="0" y="0"/>
                </a:lnTo>
                <a:lnTo>
                  <a:pt x="0" y="1691802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10800000">
            <a:off x="11370813" y="9258300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81956" y="609600"/>
            <a:ext cx="3009062" cy="2630421"/>
          </a:xfrm>
          <a:custGeom>
            <a:avLst/>
            <a:gdLst/>
            <a:ahLst/>
            <a:cxnLst/>
            <a:rect r="r" b="b" t="t" l="l"/>
            <a:pathLst>
              <a:path h="2630421" w="3009062">
                <a:moveTo>
                  <a:pt x="0" y="0"/>
                </a:moveTo>
                <a:lnTo>
                  <a:pt x="3009062" y="0"/>
                </a:lnTo>
                <a:lnTo>
                  <a:pt x="3009062" y="2630421"/>
                </a:lnTo>
                <a:lnTo>
                  <a:pt x="0" y="26304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52239" y="-1678926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0"/>
                </a:moveTo>
                <a:lnTo>
                  <a:pt x="4303059" y="0"/>
                </a:lnTo>
                <a:lnTo>
                  <a:pt x="430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98239" y="1662046"/>
            <a:ext cx="6042141" cy="269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9"/>
              </a:lnSpc>
            </a:pPr>
            <a:r>
              <a:rPr lang="en-US" sz="90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Tujuan Materi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49756" y="4707992"/>
            <a:ext cx="6599157" cy="2862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2"/>
              </a:lnSpc>
            </a:pPr>
            <a:r>
              <a:rPr lang="en-US" sz="2800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Mampu mendemonstrasikan format dokumen dengan menggunakan </a:t>
            </a:r>
            <a:r>
              <a:rPr lang="en-US" sz="2800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aplikasi word processor, seperti Microsoft Word untuk mendukung skill ketika membuat laporan secara professional.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500053" y="4284837"/>
            <a:ext cx="809765" cy="1074909"/>
          </a:xfrm>
          <a:custGeom>
            <a:avLst/>
            <a:gdLst/>
            <a:ahLst/>
            <a:cxnLst/>
            <a:rect r="r" b="b" t="t" l="l"/>
            <a:pathLst>
              <a:path h="1074909" w="809765">
                <a:moveTo>
                  <a:pt x="0" y="0"/>
                </a:moveTo>
                <a:lnTo>
                  <a:pt x="809765" y="0"/>
                </a:lnTo>
                <a:lnTo>
                  <a:pt x="809765" y="1074910"/>
                </a:lnTo>
                <a:lnTo>
                  <a:pt x="0" y="107491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1161465" y="7228325"/>
            <a:ext cx="614230" cy="815349"/>
          </a:xfrm>
          <a:custGeom>
            <a:avLst/>
            <a:gdLst/>
            <a:ahLst/>
            <a:cxnLst/>
            <a:rect r="r" b="b" t="t" l="l"/>
            <a:pathLst>
              <a:path h="815349" w="614230">
                <a:moveTo>
                  <a:pt x="614230" y="0"/>
                </a:moveTo>
                <a:lnTo>
                  <a:pt x="0" y="0"/>
                </a:lnTo>
                <a:lnTo>
                  <a:pt x="0" y="815349"/>
                </a:lnTo>
                <a:lnTo>
                  <a:pt x="614230" y="815349"/>
                </a:lnTo>
                <a:lnTo>
                  <a:pt x="61423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68716" y="7228325"/>
            <a:ext cx="1522556" cy="1695654"/>
          </a:xfrm>
          <a:custGeom>
            <a:avLst/>
            <a:gdLst/>
            <a:ahLst/>
            <a:cxnLst/>
            <a:rect r="r" b="b" t="t" l="l"/>
            <a:pathLst>
              <a:path h="1695654" w="1522556">
                <a:moveTo>
                  <a:pt x="0" y="0"/>
                </a:moveTo>
                <a:lnTo>
                  <a:pt x="1522556" y="0"/>
                </a:lnTo>
                <a:lnTo>
                  <a:pt x="1522556" y="1695654"/>
                </a:lnTo>
                <a:lnTo>
                  <a:pt x="0" y="169565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09696">
            <a:off x="678206" y="1135026"/>
            <a:ext cx="4467365" cy="4070886"/>
          </a:xfrm>
          <a:custGeom>
            <a:avLst/>
            <a:gdLst/>
            <a:ahLst/>
            <a:cxnLst/>
            <a:rect r="r" b="b" t="t" l="l"/>
            <a:pathLst>
              <a:path h="4070886" w="4467365">
                <a:moveTo>
                  <a:pt x="0" y="0"/>
                </a:moveTo>
                <a:lnTo>
                  <a:pt x="4467365" y="0"/>
                </a:lnTo>
                <a:lnTo>
                  <a:pt x="4467365" y="4070886"/>
                </a:lnTo>
                <a:lnTo>
                  <a:pt x="0" y="4070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045171" y="1628173"/>
            <a:ext cx="3314958" cy="4189521"/>
          </a:xfrm>
          <a:custGeom>
            <a:avLst/>
            <a:gdLst/>
            <a:ahLst/>
            <a:cxnLst/>
            <a:rect r="r" b="b" t="t" l="l"/>
            <a:pathLst>
              <a:path h="4189521" w="3314958">
                <a:moveTo>
                  <a:pt x="3314958" y="0"/>
                </a:moveTo>
                <a:lnTo>
                  <a:pt x="0" y="0"/>
                </a:lnTo>
                <a:lnTo>
                  <a:pt x="0" y="4189521"/>
                </a:lnTo>
                <a:lnTo>
                  <a:pt x="3314958" y="4189521"/>
                </a:lnTo>
                <a:lnTo>
                  <a:pt x="33149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1663" y="4427197"/>
            <a:ext cx="5181974" cy="3575562"/>
          </a:xfrm>
          <a:custGeom>
            <a:avLst/>
            <a:gdLst/>
            <a:ahLst/>
            <a:cxnLst/>
            <a:rect r="r" b="b" t="t" l="l"/>
            <a:pathLst>
              <a:path h="3575562" w="5181974">
                <a:moveTo>
                  <a:pt x="0" y="0"/>
                </a:moveTo>
                <a:lnTo>
                  <a:pt x="5181974" y="0"/>
                </a:lnTo>
                <a:lnTo>
                  <a:pt x="5181974" y="3575563"/>
                </a:lnTo>
                <a:lnTo>
                  <a:pt x="0" y="35755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23679" y="-1028700"/>
            <a:ext cx="4515556" cy="4114800"/>
          </a:xfrm>
          <a:custGeom>
            <a:avLst/>
            <a:gdLst/>
            <a:ahLst/>
            <a:cxnLst/>
            <a:rect r="r" b="b" t="t" l="l"/>
            <a:pathLst>
              <a:path h="4114800" w="4515556">
                <a:moveTo>
                  <a:pt x="0" y="0"/>
                </a:moveTo>
                <a:lnTo>
                  <a:pt x="4515556" y="0"/>
                </a:lnTo>
                <a:lnTo>
                  <a:pt x="45155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2837" y="1218296"/>
            <a:ext cx="1450752" cy="1432617"/>
          </a:xfrm>
          <a:custGeom>
            <a:avLst/>
            <a:gdLst/>
            <a:ahLst/>
            <a:cxnLst/>
            <a:rect r="r" b="b" t="t" l="l"/>
            <a:pathLst>
              <a:path h="1432617" w="1450752">
                <a:moveTo>
                  <a:pt x="0" y="0"/>
                </a:moveTo>
                <a:lnTo>
                  <a:pt x="1450752" y="0"/>
                </a:lnTo>
                <a:lnTo>
                  <a:pt x="1450752" y="1432617"/>
                </a:lnTo>
                <a:lnTo>
                  <a:pt x="0" y="14326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3453427" y="4132582"/>
            <a:ext cx="498447" cy="780857"/>
          </a:xfrm>
          <a:custGeom>
            <a:avLst/>
            <a:gdLst/>
            <a:ahLst/>
            <a:cxnLst/>
            <a:rect r="r" b="b" t="t" l="l"/>
            <a:pathLst>
              <a:path h="780857" w="498447">
                <a:moveTo>
                  <a:pt x="498447" y="0"/>
                </a:moveTo>
                <a:lnTo>
                  <a:pt x="0" y="0"/>
                </a:lnTo>
                <a:lnTo>
                  <a:pt x="0" y="780857"/>
                </a:lnTo>
                <a:lnTo>
                  <a:pt x="498447" y="780857"/>
                </a:lnTo>
                <a:lnTo>
                  <a:pt x="498447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2801600" y="-657036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0"/>
                </a:moveTo>
                <a:lnTo>
                  <a:pt x="2643564" y="0"/>
                </a:lnTo>
                <a:lnTo>
                  <a:pt x="2643564" y="1314072"/>
                </a:lnTo>
                <a:lnTo>
                  <a:pt x="0" y="13140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82908" y="8002760"/>
            <a:ext cx="3229823" cy="3529861"/>
          </a:xfrm>
          <a:custGeom>
            <a:avLst/>
            <a:gdLst/>
            <a:ahLst/>
            <a:cxnLst/>
            <a:rect r="r" b="b" t="t" l="l"/>
            <a:pathLst>
              <a:path h="3529861" w="3229823">
                <a:moveTo>
                  <a:pt x="0" y="0"/>
                </a:moveTo>
                <a:lnTo>
                  <a:pt x="3229822" y="0"/>
                </a:lnTo>
                <a:lnTo>
                  <a:pt x="3229822" y="3529861"/>
                </a:lnTo>
                <a:lnTo>
                  <a:pt x="0" y="35298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65267">
            <a:off x="-866885" y="8749227"/>
            <a:ext cx="5116622" cy="1413467"/>
          </a:xfrm>
          <a:custGeom>
            <a:avLst/>
            <a:gdLst/>
            <a:ahLst/>
            <a:cxnLst/>
            <a:rect r="r" b="b" t="t" l="l"/>
            <a:pathLst>
              <a:path h="1413467" w="5116622">
                <a:moveTo>
                  <a:pt x="0" y="0"/>
                </a:moveTo>
                <a:lnTo>
                  <a:pt x="5116622" y="0"/>
                </a:lnTo>
                <a:lnTo>
                  <a:pt x="5116622" y="1413466"/>
                </a:lnTo>
                <a:lnTo>
                  <a:pt x="0" y="14134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87519" y="5040136"/>
            <a:ext cx="4430263" cy="214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4"/>
              </a:lnSpc>
            </a:pPr>
            <a:r>
              <a:rPr lang="en-US" sz="7139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Topik Bahasan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156629" y="407667"/>
            <a:ext cx="5261028" cy="1242067"/>
            <a:chOff x="0" y="0"/>
            <a:chExt cx="7014704" cy="165608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819347" cy="1656089"/>
            </a:xfrm>
            <a:custGeom>
              <a:avLst/>
              <a:gdLst/>
              <a:ahLst/>
              <a:cxnLst/>
              <a:rect r="r" b="b" t="t" l="l"/>
              <a:pathLst>
                <a:path h="1656089" w="5819347">
                  <a:moveTo>
                    <a:pt x="0" y="0"/>
                  </a:moveTo>
                  <a:lnTo>
                    <a:pt x="5819347" y="0"/>
                  </a:lnTo>
                  <a:lnTo>
                    <a:pt x="5819347" y="1656089"/>
                  </a:lnTo>
                  <a:lnTo>
                    <a:pt x="0" y="1656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true" rot="3085251">
              <a:off x="6075738" y="466676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60481" y="344458"/>
              <a:ext cx="509838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Paper size and margins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863470" y="1935627"/>
            <a:ext cx="4716884" cy="1088186"/>
            <a:chOff x="0" y="0"/>
            <a:chExt cx="6289178" cy="14509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098385" cy="1450915"/>
            </a:xfrm>
            <a:custGeom>
              <a:avLst/>
              <a:gdLst/>
              <a:ahLst/>
              <a:cxnLst/>
              <a:rect r="r" b="b" t="t" l="l"/>
              <a:pathLst>
                <a:path h="1450915" w="5098385">
                  <a:moveTo>
                    <a:pt x="0" y="0"/>
                  </a:moveTo>
                  <a:lnTo>
                    <a:pt x="5098385" y="0"/>
                  </a:lnTo>
                  <a:lnTo>
                    <a:pt x="5098385" y="1450915"/>
                  </a:lnTo>
                  <a:lnTo>
                    <a:pt x="0" y="1450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true" rot="3085251">
              <a:off x="5350212" y="364089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344458"/>
              <a:ext cx="509838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Cover page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03051" y="3309563"/>
            <a:ext cx="4716884" cy="1088186"/>
            <a:chOff x="0" y="0"/>
            <a:chExt cx="6289178" cy="145091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098385" cy="1450915"/>
            </a:xfrm>
            <a:custGeom>
              <a:avLst/>
              <a:gdLst/>
              <a:ahLst/>
              <a:cxnLst/>
              <a:rect r="r" b="b" t="t" l="l"/>
              <a:pathLst>
                <a:path h="1450915" w="5098385">
                  <a:moveTo>
                    <a:pt x="0" y="0"/>
                  </a:moveTo>
                  <a:lnTo>
                    <a:pt x="5098385" y="0"/>
                  </a:lnTo>
                  <a:lnTo>
                    <a:pt x="5098385" y="1450915"/>
                  </a:lnTo>
                  <a:lnTo>
                    <a:pt x="0" y="1450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true" rot="3085251">
              <a:off x="5350212" y="364089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344458"/>
              <a:ext cx="509838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Page breaks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683844" y="7431373"/>
            <a:ext cx="6307869" cy="1523521"/>
            <a:chOff x="0" y="0"/>
            <a:chExt cx="8410492" cy="203136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138018" cy="2031361"/>
            </a:xfrm>
            <a:custGeom>
              <a:avLst/>
              <a:gdLst/>
              <a:ahLst/>
              <a:cxnLst/>
              <a:rect r="r" b="b" t="t" l="l"/>
              <a:pathLst>
                <a:path h="2031361" w="7138018">
                  <a:moveTo>
                    <a:pt x="0" y="0"/>
                  </a:moveTo>
                  <a:lnTo>
                    <a:pt x="7138018" y="0"/>
                  </a:lnTo>
                  <a:lnTo>
                    <a:pt x="7138018" y="2031361"/>
                  </a:lnTo>
                  <a:lnTo>
                    <a:pt x="0" y="20313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true" rot="3085251">
              <a:off x="7471526" y="786681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362794" y="279080"/>
              <a:ext cx="641243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Caption numbering (with chapter number) for figures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754515" y="4683500"/>
            <a:ext cx="4716884" cy="1088186"/>
            <a:chOff x="0" y="0"/>
            <a:chExt cx="6289178" cy="145091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098385" cy="1450915"/>
            </a:xfrm>
            <a:custGeom>
              <a:avLst/>
              <a:gdLst/>
              <a:ahLst/>
              <a:cxnLst/>
              <a:rect r="r" b="b" t="t" l="l"/>
              <a:pathLst>
                <a:path h="1450915" w="5098385">
                  <a:moveTo>
                    <a:pt x="0" y="0"/>
                  </a:moveTo>
                  <a:lnTo>
                    <a:pt x="5098385" y="0"/>
                  </a:lnTo>
                  <a:lnTo>
                    <a:pt x="5098385" y="1450915"/>
                  </a:lnTo>
                  <a:lnTo>
                    <a:pt x="0" y="1450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true" rot="3085251">
              <a:off x="5350212" y="364089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0" y="344458"/>
              <a:ext cx="509838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Heading style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321112" y="6057436"/>
            <a:ext cx="4716884" cy="1088186"/>
            <a:chOff x="0" y="0"/>
            <a:chExt cx="6289178" cy="145091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098385" cy="1450915"/>
            </a:xfrm>
            <a:custGeom>
              <a:avLst/>
              <a:gdLst/>
              <a:ahLst/>
              <a:cxnLst/>
              <a:rect r="r" b="b" t="t" l="l"/>
              <a:pathLst>
                <a:path h="1450915" w="5098385">
                  <a:moveTo>
                    <a:pt x="0" y="0"/>
                  </a:moveTo>
                  <a:lnTo>
                    <a:pt x="5098385" y="0"/>
                  </a:lnTo>
                  <a:lnTo>
                    <a:pt x="5098385" y="1450915"/>
                  </a:lnTo>
                  <a:lnTo>
                    <a:pt x="0" y="1450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true" rot="3085251">
              <a:off x="5350212" y="364089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0" y="344458"/>
              <a:ext cx="509838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Heading numbering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509499" y="2346648"/>
            <a:ext cx="5261028" cy="1242067"/>
            <a:chOff x="0" y="0"/>
            <a:chExt cx="7014704" cy="165608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819347" cy="1656089"/>
            </a:xfrm>
            <a:custGeom>
              <a:avLst/>
              <a:gdLst/>
              <a:ahLst/>
              <a:cxnLst/>
              <a:rect r="r" b="b" t="t" l="l"/>
              <a:pathLst>
                <a:path h="1656089" w="5819347">
                  <a:moveTo>
                    <a:pt x="0" y="0"/>
                  </a:moveTo>
                  <a:lnTo>
                    <a:pt x="5819347" y="0"/>
                  </a:lnTo>
                  <a:lnTo>
                    <a:pt x="5819347" y="1656089"/>
                  </a:lnTo>
                  <a:lnTo>
                    <a:pt x="0" y="1656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true" rot="3085251">
              <a:off x="6075738" y="466676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40" id="40"/>
            <p:cNvSpPr txBox="true"/>
            <p:nvPr/>
          </p:nvSpPr>
          <p:spPr>
            <a:xfrm rot="0">
              <a:off x="117199" y="383481"/>
              <a:ext cx="5584949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Caption cross-reference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053643" y="3878514"/>
            <a:ext cx="4716884" cy="1088186"/>
            <a:chOff x="0" y="0"/>
            <a:chExt cx="6289178" cy="145091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098385" cy="1450915"/>
            </a:xfrm>
            <a:custGeom>
              <a:avLst/>
              <a:gdLst/>
              <a:ahLst/>
              <a:cxnLst/>
              <a:rect r="r" b="b" t="t" l="l"/>
              <a:pathLst>
                <a:path h="1450915" w="5098385">
                  <a:moveTo>
                    <a:pt x="0" y="0"/>
                  </a:moveTo>
                  <a:lnTo>
                    <a:pt x="5098385" y="0"/>
                  </a:lnTo>
                  <a:lnTo>
                    <a:pt x="5098385" y="1450915"/>
                  </a:lnTo>
                  <a:lnTo>
                    <a:pt x="0" y="1450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true" rot="3085251">
              <a:off x="5350212" y="364089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44" id="44"/>
            <p:cNvSpPr txBox="true"/>
            <p:nvPr/>
          </p:nvSpPr>
          <p:spPr>
            <a:xfrm rot="0">
              <a:off x="0" y="344458"/>
              <a:ext cx="509838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Cover page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2538721" y="5252451"/>
            <a:ext cx="4716884" cy="1088186"/>
            <a:chOff x="0" y="0"/>
            <a:chExt cx="6289178" cy="145091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098385" cy="1450915"/>
            </a:xfrm>
            <a:custGeom>
              <a:avLst/>
              <a:gdLst/>
              <a:ahLst/>
              <a:cxnLst/>
              <a:rect r="r" b="b" t="t" l="l"/>
              <a:pathLst>
                <a:path h="1450915" w="5098385">
                  <a:moveTo>
                    <a:pt x="0" y="0"/>
                  </a:moveTo>
                  <a:lnTo>
                    <a:pt x="5098385" y="0"/>
                  </a:lnTo>
                  <a:lnTo>
                    <a:pt x="5098385" y="1450915"/>
                  </a:lnTo>
                  <a:lnTo>
                    <a:pt x="0" y="1450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true" rot="3085251">
              <a:off x="5350212" y="364089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48" id="48"/>
            <p:cNvSpPr txBox="true"/>
            <p:nvPr/>
          </p:nvSpPr>
          <p:spPr>
            <a:xfrm rot="0">
              <a:off x="0" y="344458"/>
              <a:ext cx="509838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Page breaks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100696" y="6626387"/>
            <a:ext cx="4716884" cy="1088186"/>
            <a:chOff x="0" y="0"/>
            <a:chExt cx="6289178" cy="145091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098385" cy="1450915"/>
            </a:xfrm>
            <a:custGeom>
              <a:avLst/>
              <a:gdLst/>
              <a:ahLst/>
              <a:cxnLst/>
              <a:rect r="r" b="b" t="t" l="l"/>
              <a:pathLst>
                <a:path h="1450915" w="5098385">
                  <a:moveTo>
                    <a:pt x="0" y="0"/>
                  </a:moveTo>
                  <a:lnTo>
                    <a:pt x="5098385" y="0"/>
                  </a:lnTo>
                  <a:lnTo>
                    <a:pt x="5098385" y="1450915"/>
                  </a:lnTo>
                  <a:lnTo>
                    <a:pt x="0" y="1450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true" rot="3085251">
              <a:off x="5350212" y="364089"/>
              <a:ext cx="808658" cy="722738"/>
            </a:xfrm>
            <a:custGeom>
              <a:avLst/>
              <a:gdLst/>
              <a:ahLst/>
              <a:cxnLst/>
              <a:rect r="r" b="b" t="t" l="l"/>
              <a:pathLst>
                <a:path h="722738" w="808658">
                  <a:moveTo>
                    <a:pt x="0" y="722738"/>
                  </a:moveTo>
                  <a:lnTo>
                    <a:pt x="808658" y="722738"/>
                  </a:lnTo>
                  <a:lnTo>
                    <a:pt x="808658" y="0"/>
                  </a:lnTo>
                  <a:lnTo>
                    <a:pt x="0" y="0"/>
                  </a:lnTo>
                  <a:lnTo>
                    <a:pt x="0" y="722738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0" y="344458"/>
              <a:ext cx="5098385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3F433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Heading style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20671" y="-521068"/>
            <a:ext cx="6069658" cy="5556266"/>
          </a:xfrm>
          <a:custGeom>
            <a:avLst/>
            <a:gdLst/>
            <a:ahLst/>
            <a:cxnLst/>
            <a:rect r="r" b="b" t="t" l="l"/>
            <a:pathLst>
              <a:path h="5556266" w="6069658">
                <a:moveTo>
                  <a:pt x="0" y="0"/>
                </a:moveTo>
                <a:lnTo>
                  <a:pt x="6069658" y="0"/>
                </a:lnTo>
                <a:lnTo>
                  <a:pt x="6069658" y="5556266"/>
                </a:lnTo>
                <a:lnTo>
                  <a:pt x="0" y="5556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379054">
            <a:off x="-508399" y="5123683"/>
            <a:ext cx="5879255" cy="4965521"/>
          </a:xfrm>
          <a:custGeom>
            <a:avLst/>
            <a:gdLst/>
            <a:ahLst/>
            <a:cxnLst/>
            <a:rect r="r" b="b" t="t" l="l"/>
            <a:pathLst>
              <a:path h="4965521" w="5879255">
                <a:moveTo>
                  <a:pt x="5879254" y="0"/>
                </a:moveTo>
                <a:lnTo>
                  <a:pt x="0" y="0"/>
                </a:lnTo>
                <a:lnTo>
                  <a:pt x="0" y="4965520"/>
                </a:lnTo>
                <a:lnTo>
                  <a:pt x="5879254" y="4965520"/>
                </a:lnTo>
                <a:lnTo>
                  <a:pt x="58792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398753">
            <a:off x="-168452" y="4958323"/>
            <a:ext cx="4323196" cy="5463754"/>
          </a:xfrm>
          <a:custGeom>
            <a:avLst/>
            <a:gdLst/>
            <a:ahLst/>
            <a:cxnLst/>
            <a:rect r="r" b="b" t="t" l="l"/>
            <a:pathLst>
              <a:path h="5463754" w="4323196">
                <a:moveTo>
                  <a:pt x="4323196" y="0"/>
                </a:moveTo>
                <a:lnTo>
                  <a:pt x="0" y="0"/>
                </a:lnTo>
                <a:lnTo>
                  <a:pt x="0" y="5463755"/>
                </a:lnTo>
                <a:lnTo>
                  <a:pt x="4323196" y="5463755"/>
                </a:lnTo>
                <a:lnTo>
                  <a:pt x="432319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25750">
            <a:off x="2573597" y="8522801"/>
            <a:ext cx="1848316" cy="2303197"/>
          </a:xfrm>
          <a:custGeom>
            <a:avLst/>
            <a:gdLst/>
            <a:ahLst/>
            <a:cxnLst/>
            <a:rect r="r" b="b" t="t" l="l"/>
            <a:pathLst>
              <a:path h="2303197" w="1848316">
                <a:moveTo>
                  <a:pt x="0" y="0"/>
                </a:moveTo>
                <a:lnTo>
                  <a:pt x="1848316" y="0"/>
                </a:lnTo>
                <a:lnTo>
                  <a:pt x="1848316" y="2303197"/>
                </a:lnTo>
                <a:lnTo>
                  <a:pt x="0" y="2303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790735" y="9195213"/>
            <a:ext cx="304800" cy="3048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81822">
            <a:off x="12661727" y="895999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4" y="0"/>
                </a:lnTo>
                <a:lnTo>
                  <a:pt x="1897914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541839" y="645911"/>
            <a:ext cx="811655" cy="1082207"/>
          </a:xfrm>
          <a:custGeom>
            <a:avLst/>
            <a:gdLst/>
            <a:ahLst/>
            <a:cxnLst/>
            <a:rect r="r" b="b" t="t" l="l"/>
            <a:pathLst>
              <a:path h="1082207" w="811655">
                <a:moveTo>
                  <a:pt x="811655" y="0"/>
                </a:moveTo>
                <a:lnTo>
                  <a:pt x="0" y="0"/>
                </a:lnTo>
                <a:lnTo>
                  <a:pt x="0" y="1082206"/>
                </a:lnTo>
                <a:lnTo>
                  <a:pt x="811655" y="1082206"/>
                </a:lnTo>
                <a:lnTo>
                  <a:pt x="811655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227402" y="6835246"/>
            <a:ext cx="676936" cy="902581"/>
          </a:xfrm>
          <a:custGeom>
            <a:avLst/>
            <a:gdLst/>
            <a:ahLst/>
            <a:cxnLst/>
            <a:rect r="r" b="b" t="t" l="l"/>
            <a:pathLst>
              <a:path h="902581" w="676936">
                <a:moveTo>
                  <a:pt x="676935" y="0"/>
                </a:moveTo>
                <a:lnTo>
                  <a:pt x="0" y="0"/>
                </a:lnTo>
                <a:lnTo>
                  <a:pt x="0" y="902582"/>
                </a:lnTo>
                <a:lnTo>
                  <a:pt x="676935" y="902582"/>
                </a:lnTo>
                <a:lnTo>
                  <a:pt x="676935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046307">
            <a:off x="4931413" y="7540254"/>
            <a:ext cx="272575" cy="742543"/>
          </a:xfrm>
          <a:custGeom>
            <a:avLst/>
            <a:gdLst/>
            <a:ahLst/>
            <a:cxnLst/>
            <a:rect r="r" b="b" t="t" l="l"/>
            <a:pathLst>
              <a:path h="742543" w="272575">
                <a:moveTo>
                  <a:pt x="0" y="0"/>
                </a:moveTo>
                <a:lnTo>
                  <a:pt x="272575" y="0"/>
                </a:lnTo>
                <a:lnTo>
                  <a:pt x="272575" y="742543"/>
                </a:lnTo>
                <a:lnTo>
                  <a:pt x="0" y="74254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312667">
            <a:off x="7038" y="8865478"/>
            <a:ext cx="1136842" cy="937895"/>
          </a:xfrm>
          <a:custGeom>
            <a:avLst/>
            <a:gdLst/>
            <a:ahLst/>
            <a:cxnLst/>
            <a:rect r="r" b="b" t="t" l="l"/>
            <a:pathLst>
              <a:path h="937895" w="1136842">
                <a:moveTo>
                  <a:pt x="0" y="0"/>
                </a:moveTo>
                <a:lnTo>
                  <a:pt x="1136842" y="0"/>
                </a:lnTo>
                <a:lnTo>
                  <a:pt x="1136842" y="937895"/>
                </a:lnTo>
                <a:lnTo>
                  <a:pt x="0" y="9378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112994" y="3278794"/>
            <a:ext cx="4847896" cy="5532549"/>
          </a:xfrm>
          <a:custGeom>
            <a:avLst/>
            <a:gdLst/>
            <a:ahLst/>
            <a:cxnLst/>
            <a:rect r="r" b="b" t="t" l="l"/>
            <a:pathLst>
              <a:path h="5532549" w="4847896">
                <a:moveTo>
                  <a:pt x="0" y="0"/>
                </a:moveTo>
                <a:lnTo>
                  <a:pt x="4847896" y="0"/>
                </a:lnTo>
                <a:lnTo>
                  <a:pt x="4847896" y="5532549"/>
                </a:lnTo>
                <a:lnTo>
                  <a:pt x="0" y="553254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43330" y="5213598"/>
            <a:ext cx="4045945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Margin: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• Kiri: 4 cm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• Atas: 4 cm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• Kanan: 3 cm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• Bawah: 3 cm</a:t>
            </a:r>
          </a:p>
        </p:txBody>
      </p:sp>
      <p:sp>
        <p:nvSpPr>
          <p:cNvPr name="Freeform 18" id="18"/>
          <p:cNvSpPr/>
          <p:nvPr/>
        </p:nvSpPr>
        <p:spPr>
          <a:xfrm flipH="true" flipV="false" rot="0">
            <a:off x="8199248" y="3480210"/>
            <a:ext cx="534108" cy="836723"/>
          </a:xfrm>
          <a:custGeom>
            <a:avLst/>
            <a:gdLst/>
            <a:ahLst/>
            <a:cxnLst/>
            <a:rect r="r" b="b" t="t" l="l"/>
            <a:pathLst>
              <a:path h="836723" w="534108">
                <a:moveTo>
                  <a:pt x="534108" y="0"/>
                </a:moveTo>
                <a:lnTo>
                  <a:pt x="0" y="0"/>
                </a:lnTo>
                <a:lnTo>
                  <a:pt x="0" y="836723"/>
                </a:lnTo>
                <a:lnTo>
                  <a:pt x="534108" y="836723"/>
                </a:lnTo>
                <a:lnTo>
                  <a:pt x="534108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0310906" y="7637915"/>
            <a:ext cx="1053641" cy="1173429"/>
          </a:xfrm>
          <a:custGeom>
            <a:avLst/>
            <a:gdLst/>
            <a:ahLst/>
            <a:cxnLst/>
            <a:rect r="r" b="b" t="t" l="l"/>
            <a:pathLst>
              <a:path h="1173429" w="1053641">
                <a:moveTo>
                  <a:pt x="1053641" y="0"/>
                </a:moveTo>
                <a:lnTo>
                  <a:pt x="0" y="0"/>
                </a:lnTo>
                <a:lnTo>
                  <a:pt x="0" y="1173428"/>
                </a:lnTo>
                <a:lnTo>
                  <a:pt x="1053641" y="1173428"/>
                </a:lnTo>
                <a:lnTo>
                  <a:pt x="1053641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026535" y="1651432"/>
            <a:ext cx="5232765" cy="6662942"/>
          </a:xfrm>
          <a:custGeom>
            <a:avLst/>
            <a:gdLst/>
            <a:ahLst/>
            <a:cxnLst/>
            <a:rect r="r" b="b" t="t" l="l"/>
            <a:pathLst>
              <a:path h="6662942" w="5232765">
                <a:moveTo>
                  <a:pt x="0" y="0"/>
                </a:moveTo>
                <a:lnTo>
                  <a:pt x="5232765" y="0"/>
                </a:lnTo>
                <a:lnTo>
                  <a:pt x="5232765" y="6662942"/>
                </a:lnTo>
                <a:lnTo>
                  <a:pt x="0" y="6662942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31516" t="-3251" r="-31971" b="-3797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1. Paper size and margins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454054" y="4379706"/>
            <a:ext cx="4165775" cy="47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6"/>
              </a:lnSpc>
            </a:pPr>
            <a:r>
              <a:rPr lang="en-US" sz="3200" b="true">
                <a:solidFill>
                  <a:srgbClr val="FFF8EE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Ukuran Kertas: A4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00710" y="1728117"/>
            <a:ext cx="5981168" cy="1702141"/>
          </a:xfrm>
          <a:custGeom>
            <a:avLst/>
            <a:gdLst/>
            <a:ahLst/>
            <a:cxnLst/>
            <a:rect r="r" b="b" t="t" l="l"/>
            <a:pathLst>
              <a:path h="1702141" w="5981168">
                <a:moveTo>
                  <a:pt x="0" y="0"/>
                </a:moveTo>
                <a:lnTo>
                  <a:pt x="5981168" y="0"/>
                </a:lnTo>
                <a:lnTo>
                  <a:pt x="5981168" y="1702141"/>
                </a:lnTo>
                <a:lnTo>
                  <a:pt x="0" y="170214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3085251">
            <a:off x="7234033" y="2207716"/>
            <a:ext cx="831264" cy="742943"/>
          </a:xfrm>
          <a:custGeom>
            <a:avLst/>
            <a:gdLst/>
            <a:ahLst/>
            <a:cxnLst/>
            <a:rect r="r" b="b" t="t" l="l"/>
            <a:pathLst>
              <a:path h="742943" w="831264">
                <a:moveTo>
                  <a:pt x="0" y="742943"/>
                </a:moveTo>
                <a:lnTo>
                  <a:pt x="831264" y="742943"/>
                </a:lnTo>
                <a:lnTo>
                  <a:pt x="831264" y="0"/>
                </a:lnTo>
                <a:lnTo>
                  <a:pt x="0" y="0"/>
                </a:lnTo>
                <a:lnTo>
                  <a:pt x="0" y="742943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60348" y="2090541"/>
            <a:ext cx="5661893" cy="818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b="true" sz="2307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Margin ini penting untuk memastikan teks memiliki jarak yang sesuai dari tepi kertas.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23255" y="1028700"/>
            <a:ext cx="7964745" cy="7944833"/>
          </a:xfrm>
          <a:custGeom>
            <a:avLst/>
            <a:gdLst/>
            <a:ahLst/>
            <a:cxnLst/>
            <a:rect r="r" b="b" t="t" l="l"/>
            <a:pathLst>
              <a:path h="7944833" w="7964745">
                <a:moveTo>
                  <a:pt x="0" y="0"/>
                </a:moveTo>
                <a:lnTo>
                  <a:pt x="7964745" y="0"/>
                </a:lnTo>
                <a:lnTo>
                  <a:pt x="7964745" y="7944833"/>
                </a:lnTo>
                <a:lnTo>
                  <a:pt x="0" y="794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597554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20"/>
                </a:moveTo>
                <a:lnTo>
                  <a:pt x="1319071" y="1178920"/>
                </a:lnTo>
                <a:lnTo>
                  <a:pt x="1319071" y="0"/>
                </a:lnTo>
                <a:lnTo>
                  <a:pt x="0" y="0"/>
                </a:lnTo>
                <a:lnTo>
                  <a:pt x="0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2685" y="7661986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0" y="0"/>
                </a:lnTo>
                <a:lnTo>
                  <a:pt x="1177660" y="1311547"/>
                </a:lnTo>
                <a:lnTo>
                  <a:pt x="0" y="1311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7110339" y="4925632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1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1" y="1311548"/>
                </a:lnTo>
                <a:lnTo>
                  <a:pt x="1177661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173004" y="1912005"/>
            <a:ext cx="4265247" cy="6027255"/>
          </a:xfrm>
          <a:custGeom>
            <a:avLst/>
            <a:gdLst/>
            <a:ahLst/>
            <a:cxnLst/>
            <a:rect r="r" b="b" t="t" l="l"/>
            <a:pathLst>
              <a:path h="6027255" w="4265247">
                <a:moveTo>
                  <a:pt x="0" y="0"/>
                </a:moveTo>
                <a:lnTo>
                  <a:pt x="4265247" y="0"/>
                </a:lnTo>
                <a:lnTo>
                  <a:pt x="4265247" y="6027255"/>
                </a:lnTo>
                <a:lnTo>
                  <a:pt x="0" y="602725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51219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7489" y="4011785"/>
            <a:ext cx="5346536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Halaman sampul adalah halaman pertama yang memuat judul, nama penulis, dan informasi lainnya.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Tidak ada nomor halaman di cover.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Format halaman sampul biasanya diatur sesuai template resmi.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2. Cover page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1045" y="547696"/>
            <a:ext cx="8446955" cy="8425838"/>
          </a:xfrm>
          <a:custGeom>
            <a:avLst/>
            <a:gdLst/>
            <a:ahLst/>
            <a:cxnLst/>
            <a:rect r="r" b="b" t="t" l="l"/>
            <a:pathLst>
              <a:path h="8425838" w="8446955">
                <a:moveTo>
                  <a:pt x="0" y="0"/>
                </a:moveTo>
                <a:lnTo>
                  <a:pt x="8446955" y="0"/>
                </a:lnTo>
                <a:lnTo>
                  <a:pt x="8446955" y="8425837"/>
                </a:lnTo>
                <a:lnTo>
                  <a:pt x="0" y="842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218118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19"/>
                </a:moveTo>
                <a:lnTo>
                  <a:pt x="1319071" y="1178919"/>
                </a:lnTo>
                <a:lnTo>
                  <a:pt x="1319071" y="0"/>
                </a:lnTo>
                <a:lnTo>
                  <a:pt x="0" y="0"/>
                </a:lnTo>
                <a:lnTo>
                  <a:pt x="0" y="1178919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48898" y="8037331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1" y="0"/>
                </a:lnTo>
                <a:lnTo>
                  <a:pt x="1177661" y="1311548"/>
                </a:lnTo>
                <a:lnTo>
                  <a:pt x="0" y="13115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926567" y="1728117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0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0" y="1311548"/>
                </a:lnTo>
                <a:lnTo>
                  <a:pt x="11776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12521" y="1598622"/>
            <a:ext cx="4649755" cy="1711649"/>
          </a:xfrm>
          <a:custGeom>
            <a:avLst/>
            <a:gdLst/>
            <a:ahLst/>
            <a:cxnLst/>
            <a:rect r="r" b="b" t="t" l="l"/>
            <a:pathLst>
              <a:path h="1711649" w="4649755">
                <a:moveTo>
                  <a:pt x="0" y="0"/>
                </a:moveTo>
                <a:lnTo>
                  <a:pt x="4649755" y="0"/>
                </a:lnTo>
                <a:lnTo>
                  <a:pt x="4649755" y="1711649"/>
                </a:lnTo>
                <a:lnTo>
                  <a:pt x="0" y="171164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349592" y="3553323"/>
            <a:ext cx="6975613" cy="3333599"/>
          </a:xfrm>
          <a:custGeom>
            <a:avLst/>
            <a:gdLst/>
            <a:ahLst/>
            <a:cxnLst/>
            <a:rect r="r" b="b" t="t" l="l"/>
            <a:pathLst>
              <a:path h="3333599" w="6975613">
                <a:moveTo>
                  <a:pt x="0" y="0"/>
                </a:moveTo>
                <a:lnTo>
                  <a:pt x="6975613" y="0"/>
                </a:lnTo>
                <a:lnTo>
                  <a:pt x="6975613" y="3333599"/>
                </a:lnTo>
                <a:lnTo>
                  <a:pt x="0" y="333359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22515" t="-82706" r="-62888" b="-35521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77489" y="4449935"/>
            <a:ext cx="5346536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Page break digunakan untuk memisahkan konten antar bab atau bagian.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Setiap bagian dokumen bisa dimulai di halaman baru tanpa menggeser konten sebelumnya.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3. Page breaks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1045" y="547696"/>
            <a:ext cx="8446955" cy="8425838"/>
          </a:xfrm>
          <a:custGeom>
            <a:avLst/>
            <a:gdLst/>
            <a:ahLst/>
            <a:cxnLst/>
            <a:rect r="r" b="b" t="t" l="l"/>
            <a:pathLst>
              <a:path h="8425838" w="8446955">
                <a:moveTo>
                  <a:pt x="0" y="0"/>
                </a:moveTo>
                <a:lnTo>
                  <a:pt x="8446955" y="0"/>
                </a:lnTo>
                <a:lnTo>
                  <a:pt x="8446955" y="8425837"/>
                </a:lnTo>
                <a:lnTo>
                  <a:pt x="0" y="842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218118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19"/>
                </a:moveTo>
                <a:lnTo>
                  <a:pt x="1319071" y="1178919"/>
                </a:lnTo>
                <a:lnTo>
                  <a:pt x="1319071" y="0"/>
                </a:lnTo>
                <a:lnTo>
                  <a:pt x="0" y="0"/>
                </a:lnTo>
                <a:lnTo>
                  <a:pt x="0" y="1178919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37543" y="7661986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1" y="0"/>
                </a:lnTo>
                <a:lnTo>
                  <a:pt x="1177661" y="1311547"/>
                </a:lnTo>
                <a:lnTo>
                  <a:pt x="0" y="13115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3475692" y="464839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1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1" y="1311548"/>
                </a:lnTo>
                <a:lnTo>
                  <a:pt x="1177661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40582" y="2392060"/>
            <a:ext cx="6999334" cy="4607602"/>
          </a:xfrm>
          <a:custGeom>
            <a:avLst/>
            <a:gdLst/>
            <a:ahLst/>
            <a:cxnLst/>
            <a:rect r="r" b="b" t="t" l="l"/>
            <a:pathLst>
              <a:path h="4607602" w="6999334">
                <a:moveTo>
                  <a:pt x="0" y="0"/>
                </a:moveTo>
                <a:lnTo>
                  <a:pt x="6999334" y="0"/>
                </a:lnTo>
                <a:lnTo>
                  <a:pt x="6999334" y="4607601"/>
                </a:lnTo>
                <a:lnTo>
                  <a:pt x="0" y="460760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7489" y="4011785"/>
            <a:ext cx="5346536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Gunakan gaya heading yang konsisten untuk bab, sub-bab, dan judul lainnya.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Heading 1: Ukuran 16pt, Bold, Times New Roman.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Heading 2: Ukuran 14pt, Bold, Times New Roman.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4. Heading style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1045" y="547696"/>
            <a:ext cx="8446955" cy="8425838"/>
          </a:xfrm>
          <a:custGeom>
            <a:avLst/>
            <a:gdLst/>
            <a:ahLst/>
            <a:cxnLst/>
            <a:rect r="r" b="b" t="t" l="l"/>
            <a:pathLst>
              <a:path h="8425838" w="8446955">
                <a:moveTo>
                  <a:pt x="0" y="0"/>
                </a:moveTo>
                <a:lnTo>
                  <a:pt x="8446955" y="0"/>
                </a:lnTo>
                <a:lnTo>
                  <a:pt x="8446955" y="8425837"/>
                </a:lnTo>
                <a:lnTo>
                  <a:pt x="0" y="8425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218118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19"/>
                </a:moveTo>
                <a:lnTo>
                  <a:pt x="1319071" y="1178919"/>
                </a:lnTo>
                <a:lnTo>
                  <a:pt x="1319071" y="0"/>
                </a:lnTo>
                <a:lnTo>
                  <a:pt x="0" y="0"/>
                </a:lnTo>
                <a:lnTo>
                  <a:pt x="0" y="1178919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24025" y="4967760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1" y="0"/>
                </a:lnTo>
                <a:lnTo>
                  <a:pt x="1177661" y="1311548"/>
                </a:lnTo>
                <a:lnTo>
                  <a:pt x="0" y="13115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0415647" y="959381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0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0" y="1311548"/>
                </a:lnTo>
                <a:lnTo>
                  <a:pt x="11776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15786" y="1340650"/>
            <a:ext cx="3697474" cy="6648961"/>
          </a:xfrm>
          <a:custGeom>
            <a:avLst/>
            <a:gdLst/>
            <a:ahLst/>
            <a:cxnLst/>
            <a:rect r="r" b="b" t="t" l="l"/>
            <a:pathLst>
              <a:path h="6648961" w="3697474">
                <a:moveTo>
                  <a:pt x="0" y="0"/>
                </a:moveTo>
                <a:lnTo>
                  <a:pt x="3697473" y="0"/>
                </a:lnTo>
                <a:lnTo>
                  <a:pt x="3697473" y="6648961"/>
                </a:lnTo>
                <a:lnTo>
                  <a:pt x="0" y="664896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-6499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7489" y="4449935"/>
            <a:ext cx="5346536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Setiap heading diberi nomor secara otomatis berdasarkan hierarki bab dan sub-bab.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Gunakan fitur Multilevel List untuk membuat penomoran ini.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5. Heading numbering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26827" y="2583965"/>
            <a:ext cx="6847861" cy="6830741"/>
          </a:xfrm>
          <a:custGeom>
            <a:avLst/>
            <a:gdLst/>
            <a:ahLst/>
            <a:cxnLst/>
            <a:rect r="r" b="b" t="t" l="l"/>
            <a:pathLst>
              <a:path h="6830741" w="6847861">
                <a:moveTo>
                  <a:pt x="6847861" y="0"/>
                </a:moveTo>
                <a:lnTo>
                  <a:pt x="0" y="0"/>
                </a:lnTo>
                <a:lnTo>
                  <a:pt x="0" y="6830741"/>
                </a:lnTo>
                <a:lnTo>
                  <a:pt x="6847861" y="6830741"/>
                </a:lnTo>
                <a:lnTo>
                  <a:pt x="68478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61505" y="867355"/>
            <a:ext cx="8126495" cy="8106179"/>
          </a:xfrm>
          <a:custGeom>
            <a:avLst/>
            <a:gdLst/>
            <a:ahLst/>
            <a:cxnLst/>
            <a:rect r="r" b="b" t="t" l="l"/>
            <a:pathLst>
              <a:path h="8106179" w="8126495">
                <a:moveTo>
                  <a:pt x="0" y="0"/>
                </a:moveTo>
                <a:lnTo>
                  <a:pt x="8126495" y="0"/>
                </a:lnTo>
                <a:lnTo>
                  <a:pt x="8126495" y="8106178"/>
                </a:lnTo>
                <a:lnTo>
                  <a:pt x="0" y="8106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447807">
            <a:off x="16965837" y="218118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0" y="1178919"/>
                </a:moveTo>
                <a:lnTo>
                  <a:pt x="1319071" y="1178919"/>
                </a:lnTo>
                <a:lnTo>
                  <a:pt x="1319071" y="0"/>
                </a:lnTo>
                <a:lnTo>
                  <a:pt x="0" y="0"/>
                </a:lnTo>
                <a:lnTo>
                  <a:pt x="0" y="1178919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971479">
            <a:off x="-23558" y="2039921"/>
            <a:ext cx="1319071" cy="1178920"/>
          </a:xfrm>
          <a:custGeom>
            <a:avLst/>
            <a:gdLst/>
            <a:ahLst/>
            <a:cxnLst/>
            <a:rect r="r" b="b" t="t" l="l"/>
            <a:pathLst>
              <a:path h="1178920" w="1319071">
                <a:moveTo>
                  <a:pt x="1319071" y="1178920"/>
                </a:moveTo>
                <a:lnTo>
                  <a:pt x="0" y="1178920"/>
                </a:lnTo>
                <a:lnTo>
                  <a:pt x="0" y="0"/>
                </a:lnTo>
                <a:lnTo>
                  <a:pt x="1319071" y="0"/>
                </a:lnTo>
                <a:lnTo>
                  <a:pt x="1319071" y="117892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5204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35195" y="2528787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0" y="0"/>
                </a:lnTo>
                <a:lnTo>
                  <a:pt x="1177660" y="1311548"/>
                </a:lnTo>
                <a:lnTo>
                  <a:pt x="0" y="13115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1421167" y="7268998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1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1" y="1311548"/>
                </a:lnTo>
                <a:lnTo>
                  <a:pt x="1177661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1822">
            <a:off x="9404942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5" y="0"/>
                </a:lnTo>
                <a:lnTo>
                  <a:pt x="1897915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11338" y="2583965"/>
            <a:ext cx="6547962" cy="4572475"/>
          </a:xfrm>
          <a:custGeom>
            <a:avLst/>
            <a:gdLst/>
            <a:ahLst/>
            <a:cxnLst/>
            <a:rect r="r" b="b" t="t" l="l"/>
            <a:pathLst>
              <a:path h="4572475" w="6547962">
                <a:moveTo>
                  <a:pt x="0" y="0"/>
                </a:moveTo>
                <a:lnTo>
                  <a:pt x="6547962" y="0"/>
                </a:lnTo>
                <a:lnTo>
                  <a:pt x="6547962" y="4572475"/>
                </a:lnTo>
                <a:lnTo>
                  <a:pt x="0" y="457247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7489" y="3792710"/>
            <a:ext cx="5346536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Setiap gambar atau tabel harus memiliki nomor keterangan (caption) yang disertai nomor bab.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Format: Bab Nomor Gambar, misal Gambar 2.1 untuk gambar pertama di Bab 2.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Fitur ini bisa diaktifkan melalui opsi 'Insert Caption'.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5060" y="547696"/>
            <a:ext cx="14857881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200" b="true">
                <a:solidFill>
                  <a:srgbClr val="46639B"/>
                </a:solidFill>
                <a:latin typeface="Radnika Next Condensed Bold"/>
                <a:ea typeface="Radnika Next Condensed Bold"/>
                <a:cs typeface="Radnika Next Condensed Bold"/>
                <a:sym typeface="Radnika Next Condensed Bold"/>
              </a:rPr>
              <a:t>6. Caption numbering (with chapter number) for figures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DAGRXCVUSDQ</dc:identifier>
  <dcterms:modified xsi:type="dcterms:W3CDTF">2011-08-01T06:04:30Z</dcterms:modified>
  <cp:revision>1</cp:revision>
  <dc:title>PTI (BasicApp)</dc:title>
</cp:coreProperties>
</file>