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9" r:id="rId6"/>
    <p:sldId id="260" r:id="rId7"/>
    <p:sldId id="261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varying your study methods and materials will improve your retention and recall of information, and enhance your learning experience.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Media Ajar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/>
              <a:t>Kautsar Sophan @trunojoyo</a:t>
            </a:r>
            <a:endParaRPr lang="en-US"/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98108" y="214313"/>
            <a:ext cx="2143125" cy="2143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772535" y="501650"/>
            <a:ext cx="8629650" cy="6619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05" y="342900"/>
            <a:ext cx="10259695" cy="1082040"/>
          </a:xfrm>
        </p:spPr>
        <p:txBody>
          <a:bodyPr/>
          <a:p>
            <a:r>
              <a:rPr lang="en-US"/>
              <a:t>Learning Pyramid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Generasi Siswa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417955" y="1437640"/>
            <a:ext cx="9030335" cy="53143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Gen Z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Menyukai metode belajar learning by doing</a:t>
            </a:r>
            <a:endParaRPr lang="en-US"/>
          </a:p>
          <a:p>
            <a:r>
              <a:rPr lang="en-US"/>
              <a:t>Bisa mengerjakan banyak hal dalam satu waktu</a:t>
            </a:r>
            <a:endParaRPr lang="en-US"/>
          </a:p>
          <a:p>
            <a:r>
              <a:rPr lang="en-US"/>
              <a:t>Membutuhkan tujuan yang jelas di awal pelajaran dan feedback yang cepat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Gen Alpha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Berikan visualisasi yang menarik</a:t>
            </a:r>
            <a:endParaRPr lang="en-US"/>
          </a:p>
          <a:p>
            <a:r>
              <a:rPr lang="en-US"/>
              <a:t>Tahu apa yang diinginkan</a:t>
            </a:r>
            <a:endParaRPr lang="en-US"/>
          </a:p>
          <a:p>
            <a:r>
              <a:rPr lang="en-US"/>
              <a:t>Sangat aktif dan suka bereksperimen</a:t>
            </a:r>
            <a:endParaRPr lang="en-US"/>
          </a:p>
          <a:p>
            <a:r>
              <a:rPr lang="en-US"/>
              <a:t>Kritis dan logis</a:t>
            </a:r>
            <a:endParaRPr lang="en-US"/>
          </a:p>
          <a:p>
            <a:r>
              <a:rPr lang="en-US"/>
              <a:t>Harus dengan aturan yang jelas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Perkembangan Zaman Mendorong Perubahan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Buku --&gt; digital</a:t>
            </a:r>
            <a:endParaRPr lang="en-US"/>
          </a:p>
          <a:p>
            <a:r>
              <a:rPr lang="en-US"/>
              <a:t>Perpustakaan --&gt; google</a:t>
            </a:r>
            <a:endParaRPr lang="en-US"/>
          </a:p>
          <a:p>
            <a:r>
              <a:rPr lang="en-US"/>
              <a:t>konvensional ke zaman internet.</a:t>
            </a:r>
            <a:endParaRPr lang="en-US"/>
          </a:p>
          <a:p>
            <a:r>
              <a:rPr lang="en-US"/>
              <a:t>Media Sosial: Instagram, Tiktok, dan Youtube</a:t>
            </a:r>
            <a:endParaRPr lang="en-US"/>
          </a:p>
          <a:p>
            <a:pPr lvl="1"/>
            <a:r>
              <a:rPr lang="en-US"/>
              <a:t>sebagian keputusan hidup yang diambil oleh para siswa itu berasal dari media sosial, lho!</a:t>
            </a:r>
            <a:endParaRPr lang="en-US"/>
          </a:p>
          <a:p>
            <a:pPr lvl="0"/>
            <a:r>
              <a:rPr lang="en-US"/>
              <a:t>media berbentuk game sebagai media pembelajaran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referensi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https://www.educationcorner.com/the-learning-pyramid/</a:t>
            </a:r>
            <a:endParaRPr lang="en-US"/>
          </a:p>
          <a:p>
            <a:r>
              <a:rPr lang="en-US"/>
              <a:t>https://www.ruangguru.com/blog/perbedaan-gaya-belajar-antar-generasi	</a:t>
            </a:r>
            <a:endParaRPr lang="en-US"/>
          </a:p>
          <a:p>
            <a:r>
              <a:rPr lang="en-US"/>
              <a:t>https://guruinovatif.id/artikel/media-pembelajaran-paling-efektif-untuk-gen-z-guru-wajib-simak?username=thoriqrizqiazhar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911</Words>
  <Application>WPS Presentation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Ajar</dc:title>
  <dc:creator>ocal</dc:creator>
  <cp:lastModifiedBy>ocal</cp:lastModifiedBy>
  <cp:revision>5</cp:revision>
  <dcterms:created xsi:type="dcterms:W3CDTF">2024-03-01T05:33:11Z</dcterms:created>
  <dcterms:modified xsi:type="dcterms:W3CDTF">2024-03-01T06:04:04Z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4BFD9749FBC745E08A5EBDE448AC20F2_12</vt:lpwstr>
  </property>
  <property fmtid="{D5CDD505-2E9C-101B-9397-08002B2CF9AE}" pid="3" name="KSOProductBuildVer">
    <vt:lpwstr>1033-12.2.0.13431</vt:lpwstr>
  </property>
</Properties>
</file>