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1" r:id="rId3"/>
    <p:sldId id="260" r:id="rId4"/>
    <p:sldId id="272" r:id="rId5"/>
    <p:sldId id="284" r:id="rId6"/>
    <p:sldId id="28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4908A-7D7E-4F08-AF27-7F5D96FC0AA1}">
  <a:tblStyle styleId="{4234908A-7D7E-4F08-AF27-7F5D96FC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6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6413521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TESTING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 is a level of software testing where individual </a:t>
            </a:r>
            <a:r>
              <a:rPr lang="en-US" sz="32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units/components 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a software are tested. The purpose is to validate that each unit of the software performs as designed.</a:t>
            </a:r>
            <a:endParaRPr sz="32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WHY TEST?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80724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Find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software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ugs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arly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Easily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change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refactor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ode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Improve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code design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 are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form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d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ocumentation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UNIT TESTS</a:t>
              </a:r>
            </a:p>
            <a:p>
              <a:pPr fontAlgn="base"/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esting </a:t>
              </a:r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a certain isolated unit of 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code</a:t>
              </a:r>
              <a:endParaRPr lang="en-US" sz="1200" dirty="0">
                <a:solidFill>
                  <a:schemeClr val="bg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INTEGRATION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an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integration, some code you usually interact with but don't have control over</a:t>
              </a:r>
            </a:p>
            <a:p>
              <a:pPr algn="r"/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</a:br>
              <a:endParaRPr sz="1200" dirty="0" smtClean="0">
                <a:solidFill>
                  <a:schemeClr val="lt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607607" cy="1384500"/>
            <a:chOff x="4908100" y="889950"/>
            <a:chExt cx="360760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8507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END TO END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the complete application, from one end to the other </a:t>
              </a:r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end</a:t>
              </a:r>
              <a: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</a:b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42484" cy="1297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</a:t>
            </a:r>
            <a:b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</a:b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2037346"/>
            <a:ext cx="6025500" cy="2540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Integration tests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2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DEMO</a:t>
            </a:r>
            <a:endParaRPr sz="10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108256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87</Words>
  <Application>Microsoft Macintosh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Titillium Web</vt:lpstr>
      <vt:lpstr>Arial</vt:lpstr>
      <vt:lpstr>Hiragino Kaku Gothic Std W8</vt:lpstr>
      <vt:lpstr>Titillium Web Light</vt:lpstr>
      <vt:lpstr>Hiragino Maru Gothic Pro W4</vt:lpstr>
      <vt:lpstr>Chivo Light</vt:lpstr>
      <vt:lpstr>Ninacor template</vt:lpstr>
      <vt:lpstr>COMPONENT TESTING</vt:lpstr>
      <vt:lpstr>PowerPoint Presentation</vt:lpstr>
      <vt:lpstr>WHY TEST?</vt:lpstr>
      <vt:lpstr>TYPES OF TESTS</vt:lpstr>
      <vt:lpstr>TYPES OF  COMPONENT TESTS</vt:lpstr>
      <vt:lpstr>DEMO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TESTING</dc:title>
  <cp:lastModifiedBy>Shenhar Meirav</cp:lastModifiedBy>
  <cp:revision>13</cp:revision>
  <dcterms:modified xsi:type="dcterms:W3CDTF">2019-04-09T13:16:41Z</dcterms:modified>
</cp:coreProperties>
</file>