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61" r:id="rId3"/>
    <p:sldId id="260" r:id="rId4"/>
    <p:sldId id="272" r:id="rId5"/>
    <p:sldId id="284" r:id="rId6"/>
    <p:sldId id="287" r:id="rId7"/>
    <p:sldId id="28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34908A-7D7E-4F08-AF27-7F5D96FC0AA1}">
  <a:tblStyle styleId="{4234908A-7D7E-4F08-AF27-7F5D96FC0A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2"/>
  </p:normalViewPr>
  <p:slideViewPr>
    <p:cSldViewPr snapToGrid="0" snapToObjects="1">
      <p:cViewPr varScale="1">
        <p:scale>
          <a:sx n="159" d="100"/>
          <a:sy n="159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604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468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66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445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marL="914400" lvl="1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marL="1828800" lvl="3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marL="2286000" lvl="4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marL="2743200" lvl="5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marL="3200400" lvl="6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marL="3657600" lvl="7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marL="4114800" lvl="8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sz="9600" b="1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7102642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COMPONENT TESTING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318774" y="1036050"/>
            <a:ext cx="6413521" cy="366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3200" b="1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UNIT TESTING</a:t>
            </a:r>
            <a:r>
              <a:rPr lang="en-US" sz="32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 is a level of software testing where individual </a:t>
            </a:r>
            <a:r>
              <a:rPr lang="en-US" sz="32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units/components </a:t>
            </a:r>
            <a:r>
              <a:rPr lang="en-US" sz="32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of a software are tested. The purpose is to validate that each unit of the software performs as designed.</a:t>
            </a:r>
            <a:endParaRPr sz="3200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WHY TEST?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5807242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Find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software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b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ugs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e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arly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Easily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change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and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refactor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ode</a:t>
            </a:r>
          </a:p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Improve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code design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  <a:p>
            <a:pPr lvl="0">
              <a:spcBef>
                <a:spcPts val="0"/>
              </a:spcBef>
            </a:pP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Unit tests are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 form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of d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ocumentation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TYPES OF TESTS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5809425" y="3097010"/>
            <a:ext cx="2469661" cy="1384500"/>
            <a:chOff x="6038025" y="2598925"/>
            <a:chExt cx="2469661" cy="1384500"/>
          </a:xfrm>
        </p:grpSpPr>
        <p:cxnSp>
          <p:nvCxnSpPr>
            <p:cNvPr id="229" name="Google Shape;229;p27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0" name="Google Shape;230;p27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  <a:t>UNIT TESTS</a:t>
              </a:r>
            </a:p>
            <a:p>
              <a:pPr fontAlgn="base"/>
              <a:r>
                <a:rPr lang="en-US" sz="1200" dirty="0">
                  <a:solidFill>
                    <a:schemeClr val="bg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</a:rPr>
                <a:t>T</a:t>
              </a:r>
              <a:r>
                <a:rPr lang="en-US" sz="1200" dirty="0" smtClean="0">
                  <a:solidFill>
                    <a:schemeClr val="bg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</a:rPr>
                <a:t>esting </a:t>
              </a:r>
              <a:r>
                <a:rPr lang="en-US" sz="1200" dirty="0">
                  <a:solidFill>
                    <a:schemeClr val="bg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</a:rPr>
                <a:t>a certain isolated unit of </a:t>
              </a:r>
              <a:r>
                <a:rPr lang="en-US" sz="1200" dirty="0" smtClean="0">
                  <a:solidFill>
                    <a:schemeClr val="bg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</a:rPr>
                <a:t>code</a:t>
              </a:r>
              <a:endParaRPr lang="en-US" sz="1200" dirty="0">
                <a:solidFill>
                  <a:schemeClr val="bg1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ragino Maru Gothic Pro W4" charset="-128"/>
                <a:ea typeface="Hiragino Maru Gothic Pro W4" charset="-128"/>
                <a:cs typeface="Hiragino Maru Gothic Pro W4" charset="-128"/>
              </a:endParaRPr>
            </a:p>
          </p:txBody>
        </p:sp>
        <p:sp>
          <p:nvSpPr>
            <p:cNvPr id="232" name="Google Shape;232;p27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3</a:t>
              </a:r>
              <a:endParaRPr sz="800">
                <a:solidFill>
                  <a:srgbClr val="FFFFFF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  <a:sym typeface="Titillium Web Light"/>
              </a:endParaRPr>
            </a:p>
          </p:txBody>
        </p:sp>
      </p:grpSp>
      <p:grpSp>
        <p:nvGrpSpPr>
          <p:cNvPr id="233" name="Google Shape;233;p27"/>
          <p:cNvGrpSpPr/>
          <p:nvPr/>
        </p:nvGrpSpPr>
        <p:grpSpPr>
          <a:xfrm>
            <a:off x="407721" y="2324528"/>
            <a:ext cx="2994729" cy="1384500"/>
            <a:chOff x="636321" y="1844098"/>
            <a:chExt cx="2994729" cy="1384500"/>
          </a:xfrm>
        </p:grpSpPr>
        <p:sp>
          <p:nvSpPr>
            <p:cNvPr id="234" name="Google Shape;234;p27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  <a:t>INTEGRATION TESTS</a:t>
              </a:r>
            </a:p>
            <a:p>
              <a:r>
                <a:rPr lang="en-US" sz="1200" dirty="0" smtClean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Testing an </a:t>
              </a:r>
              <a:r>
                <a:rPr lang="en-US" sz="1200" dirty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integration, some code you usually interact with but don't have control over</a:t>
              </a:r>
            </a:p>
            <a:p>
              <a:pPr algn="r"/>
              <a:r>
                <a:rPr lang="en-US" sz="1200" dirty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/>
              </a:r>
              <a:br>
                <a:rPr lang="en-US" sz="1200" dirty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</a:br>
              <a:endParaRPr sz="1200" dirty="0" smtClean="0">
                <a:solidFill>
                  <a:schemeClr val="lt1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  <a:sym typeface="Titillium Web Light"/>
              </a:endParaRPr>
            </a:p>
          </p:txBody>
        </p:sp>
        <p:cxnSp>
          <p:nvCxnSpPr>
            <p:cNvPr id="235" name="Google Shape;235;p27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6" name="Google Shape;236;p27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002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ragino Maru Gothic Pro W4" charset="-128"/>
                <a:ea typeface="Hiragino Maru Gothic Pro W4" charset="-128"/>
                <a:cs typeface="Hiragino Maru Gothic Pro W4" charset="-128"/>
              </a:endParaRPr>
            </a:p>
          </p:txBody>
        </p:sp>
        <p:sp>
          <p:nvSpPr>
            <p:cNvPr id="237" name="Google Shape;237;p27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2</a:t>
              </a:r>
              <a:endParaRPr sz="800">
                <a:solidFill>
                  <a:srgbClr val="FFFFFF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  <a:sym typeface="Titillium Web Light"/>
              </a:endParaRPr>
            </a:p>
          </p:txBody>
        </p:sp>
      </p:grpSp>
      <p:grpSp>
        <p:nvGrpSpPr>
          <p:cNvPr id="238" name="Google Shape;238;p27"/>
          <p:cNvGrpSpPr/>
          <p:nvPr/>
        </p:nvGrpSpPr>
        <p:grpSpPr>
          <a:xfrm>
            <a:off x="4679500" y="1423345"/>
            <a:ext cx="3607607" cy="1384500"/>
            <a:chOff x="4908100" y="889950"/>
            <a:chExt cx="3607607" cy="1384500"/>
          </a:xfrm>
        </p:grpSpPr>
        <p:cxnSp>
          <p:nvCxnSpPr>
            <p:cNvPr id="239" name="Google Shape;239;p27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0" name="Google Shape;240;p27"/>
            <p:cNvSpPr txBox="1"/>
            <p:nvPr/>
          </p:nvSpPr>
          <p:spPr>
            <a:xfrm>
              <a:off x="6648507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dirty="0" smtClean="0">
                <a:solidFill>
                  <a:schemeClr val="lt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  <a:sym typeface="Titillium We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  <a:t>END TO END TESTS</a:t>
              </a:r>
            </a:p>
            <a:p>
              <a:r>
                <a:rPr lang="en-US" sz="1200" dirty="0" smtClean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Testing </a:t>
              </a:r>
              <a:r>
                <a:rPr lang="en-US" sz="1200" dirty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the complete application, from one end to the other </a:t>
              </a:r>
              <a:r>
                <a:rPr lang="en-US" sz="1200" dirty="0" smtClean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end</a:t>
              </a:r>
              <a:r>
                <a:rPr lang="en-US" sz="1200" dirty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  <a:t/>
              </a:r>
              <a:br>
                <a:rPr lang="en-US" sz="1200" dirty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</a:br>
              <a:endParaRPr lang="en-US" sz="1200" dirty="0" smtClean="0">
                <a:solidFill>
                  <a:schemeClr val="lt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  <a:sym typeface="Titillium Web Light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ragino Maru Gothic Pro W4" charset="-128"/>
                <a:ea typeface="Hiragino Maru Gothic Pro W4" charset="-128"/>
                <a:cs typeface="Hiragino Maru Gothic Pro W4" charset="-128"/>
              </a:endParaRPr>
            </a:p>
          </p:txBody>
        </p:sp>
        <p:sp>
          <p:nvSpPr>
            <p:cNvPr id="242" name="Google Shape;242;p27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Chivo Light"/>
                </a:rPr>
                <a:t>1</a:t>
              </a:r>
              <a:endParaRPr sz="800">
                <a:solidFill>
                  <a:srgbClr val="FFFFFF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  <a:sym typeface="Chivo Light"/>
              </a:endParaRPr>
            </a:p>
          </p:txBody>
        </p:sp>
      </p:grpSp>
      <p:grpSp>
        <p:nvGrpSpPr>
          <p:cNvPr id="243" name="Google Shape;243;p27"/>
          <p:cNvGrpSpPr/>
          <p:nvPr/>
        </p:nvGrpSpPr>
        <p:grpSpPr>
          <a:xfrm>
            <a:off x="2585994" y="1631550"/>
            <a:ext cx="3514811" cy="3252003"/>
            <a:chOff x="2991269" y="1153325"/>
            <a:chExt cx="3514811" cy="3252003"/>
          </a:xfrm>
        </p:grpSpPr>
        <p:sp>
          <p:nvSpPr>
            <p:cNvPr id="244" name="Google Shape;244;p27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5" name="Google Shape;245;p27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6" name="Google Shape;246;p27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47" name="Google Shape;247;p27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8" name="Google Shape;248;p27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9" name="Google Shape;249;p27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50" name="Google Shape;250;p27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51" name="Google Shape;251;p27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7042484" cy="12979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TYPES OF </a:t>
            </a:r>
            <a:b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</a:b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COMPONENT TESTS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2037346"/>
            <a:ext cx="6025500" cy="25402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Unit tests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  <a:p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Integration tests</a:t>
            </a:r>
          </a:p>
          <a:p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Snapshot tests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942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7102642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DEMO</a:t>
            </a:r>
            <a:endParaRPr sz="10000"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2422358"/>
            <a:ext cx="6641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https://github.com/</a:t>
            </a:r>
            <a:r>
              <a:rPr lang="en-US" sz="1600" dirty="0" err="1">
                <a:solidFill>
                  <a:schemeClr val="bg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meinhh</a:t>
            </a:r>
            <a:r>
              <a:rPr lang="en-US" sz="1600" dirty="0">
                <a:solidFill>
                  <a:schemeClr val="bg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/component-testing-demo</a:t>
            </a:r>
          </a:p>
        </p:txBody>
      </p:sp>
    </p:spTree>
    <p:extLst>
      <p:ext uri="{BB962C8B-B14F-4D97-AF65-F5344CB8AC3E}">
        <p14:creationId xmlns:p14="http://schemas.microsoft.com/office/powerpoint/2010/main" val="79710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7102642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QUESTIONS?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5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92</Words>
  <Application>Microsoft Macintosh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Titillium Web</vt:lpstr>
      <vt:lpstr>Arial</vt:lpstr>
      <vt:lpstr>Hiragino Kaku Gothic Std W8</vt:lpstr>
      <vt:lpstr>Titillium Web Light</vt:lpstr>
      <vt:lpstr>Hiragino Maru Gothic Pro W4</vt:lpstr>
      <vt:lpstr>Chivo Light</vt:lpstr>
      <vt:lpstr>Ninacor template</vt:lpstr>
      <vt:lpstr>COMPONENT TESTING</vt:lpstr>
      <vt:lpstr>PowerPoint Presentation</vt:lpstr>
      <vt:lpstr>WHY TEST?</vt:lpstr>
      <vt:lpstr>TYPES OF TESTS</vt:lpstr>
      <vt:lpstr>TYPES OF  COMPONENT TESTS</vt:lpstr>
      <vt:lpstr>DEMO</vt:lpstr>
      <vt:lpstr>QUESTIONS?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TESTING</dc:title>
  <cp:lastModifiedBy>Shenhar Meirav</cp:lastModifiedBy>
  <cp:revision>14</cp:revision>
  <dcterms:modified xsi:type="dcterms:W3CDTF">2019-04-09T13:31:52Z</dcterms:modified>
</cp:coreProperties>
</file>