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1" r:id="rId3"/>
    <p:sldId id="260" r:id="rId4"/>
    <p:sldId id="272" r:id="rId5"/>
    <p:sldId id="284" r:id="rId6"/>
    <p:sldId id="290" r:id="rId7"/>
    <p:sldId id="292" r:id="rId8"/>
    <p:sldId id="291" r:id="rId9"/>
    <p:sldId id="287" r:id="rId10"/>
    <p:sldId id="28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4908A-7D7E-4F08-AF27-7F5D96FC0AA1}">
  <a:tblStyle styleId="{4234908A-7D7E-4F08-AF27-7F5D96FC0A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6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60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4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23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858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46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QUESTIONS?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18774" y="1036050"/>
            <a:ext cx="6413521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3200" b="1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TESTING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 is a level of software testing where individual </a:t>
            </a:r>
            <a:r>
              <a:rPr lang="en-US" sz="32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units/components 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a software are tested. The purpose is to validate that each unit of the software performs as designed.</a:t>
            </a:r>
            <a:endParaRPr sz="3200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WHY TEST?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5807242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Find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software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b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ugs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arly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Easily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change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refactor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ode</a:t>
            </a: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Improve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code design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pPr lvl="0">
              <a:spcBef>
                <a:spcPts val="0"/>
              </a:spcBef>
            </a:pP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 are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form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d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ocumentation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UNIT TESTS</a:t>
              </a:r>
            </a:p>
            <a:p>
              <a:pPr fontAlgn="base"/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T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esting </a:t>
              </a:r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a certain isolated unit of 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code</a:t>
              </a:r>
              <a:endParaRPr lang="en-US" sz="1200" dirty="0">
                <a:solidFill>
                  <a:schemeClr val="bg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INTEGRATION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an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integration, some code you usually interact with but don't have control over</a:t>
              </a:r>
            </a:p>
            <a:p>
              <a:pPr algn="r"/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</a:br>
              <a:endParaRPr sz="1200" dirty="0" smtClean="0">
                <a:solidFill>
                  <a:schemeClr val="lt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607607" cy="1384500"/>
            <a:chOff x="4908100" y="889950"/>
            <a:chExt cx="3607607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8507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END TO END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the complete application, from one end to the other </a:t>
              </a:r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end</a:t>
              </a:r>
              <a: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</a:b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042484" cy="12979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</a:t>
            </a:r>
            <a:b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</a:b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2037346"/>
            <a:ext cx="6025500" cy="25402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Integration tests</a:t>
            </a: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Snapshot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4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A FEW DEFINITIONS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568347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Jest -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JavaScript testing framework with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focus on simplicity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Enzyme -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JavaScript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testing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utility for React that makes it easier to test your React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components output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ENZYME SHALLOW RENDERING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199" y="1428748"/>
            <a:ext cx="5730767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Renders only the single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component, not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including its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children</a:t>
            </a: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seful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to isolate the component for pure unit testing. It protects against changes or bugs in a child component altering the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behavior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or output of the component under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test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7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ENZYME MOUNT RENDERING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199" y="1428748"/>
            <a:ext cx="5730767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Full DOM rendering including child components</a:t>
            </a: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Ideal for use cases where you have components that may interact with DOM API, or use React lifecycle methods in order to fully test the component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3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DEMO</a:t>
            </a:r>
            <a:endParaRPr sz="10000"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2422358"/>
            <a:ext cx="6641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https://github.com/</a:t>
            </a:r>
            <a:r>
              <a:rPr lang="en-US" sz="1600" dirty="0" err="1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meinhh</a:t>
            </a:r>
            <a:r>
              <a:rPr lang="en-US" sz="1600" dirty="0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/component-testing-demo</a:t>
            </a:r>
          </a:p>
        </p:txBody>
      </p:sp>
    </p:spTree>
    <p:extLst>
      <p:ext uri="{BB962C8B-B14F-4D97-AF65-F5344CB8AC3E}">
        <p14:creationId xmlns:p14="http://schemas.microsoft.com/office/powerpoint/2010/main" val="7971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204</Words>
  <Application>Microsoft Macintosh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Titillium Web</vt:lpstr>
      <vt:lpstr>Arial</vt:lpstr>
      <vt:lpstr>Hiragino Kaku Gothic Std W8</vt:lpstr>
      <vt:lpstr>Titillium Web Light</vt:lpstr>
      <vt:lpstr>Hiragino Maru Gothic Pro W4</vt:lpstr>
      <vt:lpstr>Chivo Light</vt:lpstr>
      <vt:lpstr>Ninacor template</vt:lpstr>
      <vt:lpstr>COMPONENT TESTING</vt:lpstr>
      <vt:lpstr>PowerPoint Presentation</vt:lpstr>
      <vt:lpstr>WHY TEST?</vt:lpstr>
      <vt:lpstr>TYPES OF TESTS</vt:lpstr>
      <vt:lpstr>TYPES OF  COMPONENT TESTS</vt:lpstr>
      <vt:lpstr>A FEW DEFINITIONS</vt:lpstr>
      <vt:lpstr>ENZYME SHALLOW RENDERING</vt:lpstr>
      <vt:lpstr>ENZYME MOUNT RENDERING</vt:lpstr>
      <vt:lpstr>DEMO</vt:lpstr>
      <vt:lpstr>QUESTIONS?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TESTING</dc:title>
  <cp:lastModifiedBy>Shenhar Meirav</cp:lastModifiedBy>
  <cp:revision>25</cp:revision>
  <dcterms:modified xsi:type="dcterms:W3CDTF">2019-04-09T14:04:46Z</dcterms:modified>
</cp:coreProperties>
</file>