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1" r:id="rId3"/>
    <p:sldId id="260" r:id="rId4"/>
    <p:sldId id="272" r:id="rId5"/>
    <p:sldId id="284" r:id="rId6"/>
    <p:sldId id="290" r:id="rId7"/>
    <p:sldId id="292" r:id="rId8"/>
    <p:sldId id="291" r:id="rId9"/>
    <p:sldId id="293" r:id="rId10"/>
    <p:sldId id="287" r:id="rId11"/>
    <p:sldId id="28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5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7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422358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https://github.com/</a:t>
            </a:r>
            <a:r>
              <a:rPr lang="en-US" sz="1600" dirty="0" err="1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meinhh</a:t>
            </a:r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/component-testing-demo</a:t>
            </a: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QUESTIONS?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 FEW DEFINITIONS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6550573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Jest -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testing framework with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focus on simplicity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Enzyme -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testing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utility for React that makes it easier to test your React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 output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React Testing Library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- Simple and complete React DOM testing utilities that encourage good testing practices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.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/>
            </a:r>
            <a:b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</a:b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SHALLOW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765416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Renders only the single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component, not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including its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children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seful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to isolate the component for pure unit testing. It protects against changes or bugs in a child component altering the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behavior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or output of the component under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</a:t>
            </a:r>
          </a:p>
          <a:p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Cannot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access props passed into the root component (therefore also not default props), but can those passed into child components, and can test the </a:t>
            </a:r>
            <a:r>
              <a:rPr lang="en-US" sz="2000" i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effect 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props passed into the root component. 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7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MOUNT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828478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Full DOM rendering including child components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Ideal for use cases where you have components that may interact with DOM API, or use React lifecycle methods in order to fully test the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As it actually mounts the component in the DOM .unmount() should be called after each tests to stop tests affecting each other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Allows access to both props directly passed into the root component (including default props) and props passed into child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</a:t>
            </a:r>
            <a:endParaRPr lang="en-US" sz="20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SNAPSHOT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757533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Using jest</a:t>
            </a:r>
          </a:p>
          <a:p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tests are a very useful tool whenever you want to make sure your UI does not change unexpectedly.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typical snapshot test case for a mobile app renders a UI component, takes a snapshot, then compares it to a reference snapshot file stored alongside the test. The test will fail if the two snapshots do not match: either the change is unexpected, or the reference snapshot needs to be updated to the new version of the UI component.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2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348</Words>
  <Application>Microsoft Macintosh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A FEW DEFINITIONS</vt:lpstr>
      <vt:lpstr>ENZYME SHALLOW RENDERING</vt:lpstr>
      <vt:lpstr>ENZYME MOUNT RENDERING</vt:lpstr>
      <vt:lpstr>SNAPSHOT TESTING</vt:lpstr>
      <vt:lpstr>DEMO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32</cp:revision>
  <dcterms:modified xsi:type="dcterms:W3CDTF">2019-04-10T12:54:35Z</dcterms:modified>
</cp:coreProperties>
</file>