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6" d="100"/>
          <a:sy n="106" d="100"/>
        </p:scale>
        <p:origin x="4104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F4EA-36C7-CF21-45CE-EAD1830B4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8BE6A-731F-36E6-D0C2-555BBB31F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A73D-E4CC-72C4-B6C1-EF397700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03/05/2023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5253-AB23-BC87-0F66-4908589B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65F5-6D03-6B22-031F-E4ABBA0B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38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2CC3-E581-A3D6-C16E-231B3366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122FC-3082-821C-E9F5-2427BB068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3043-6FB3-6036-1324-C699AE06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03/05/2023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36F3C-6C30-059C-7F49-831AB2CD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AE5C8-4FE1-96AE-B320-E80A7679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319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211FB-7BFC-D153-36CF-147D53867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C540F-8350-A4E5-0EFB-F06AC8B23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94A77-605C-9AD7-321F-5305CB2A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03/05/2023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8F8BB-A7B0-F6D4-F5FD-B94615FA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FCB0D-05E0-A571-ABBD-4A610C2E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628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BC14-582C-D4C0-504A-8366B4BC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B5FD-2020-6BBF-9FF5-7213375F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5EF1-A1E6-09FD-C4E8-7F7A425B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03/05/2023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B064-0F4F-36F1-905D-C6C9A00D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3C032-3E06-42F6-A8BF-F38D81B7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312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7B4F-5492-205D-8002-FE31C3DC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BC779-5166-D6A4-BC28-856EBDE99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B00D-1E92-4FF4-D357-6A75E59D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03/05/2023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9175-E5D5-29A0-7ACA-9F0AB090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F30A-29CD-E296-43F6-379628F0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711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6D28-D0E6-69BC-AA7F-C8E62BF5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BAC3-A88F-0A1E-5034-749F8E363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D046-AB5F-FB46-39F9-F618DDDCE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7A073-6CD2-4C07-C740-34B70054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03/05/2023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3D8A9-659D-4CB0-CD99-A9E69B20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F4B4C-B315-B31E-911C-D34A48DF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26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F67C-6A2A-5160-8C5C-B28CA784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9F16-BF13-4247-04D7-647923646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37117-F532-D938-A053-1E825F7E5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0B4F8-D473-6CF8-F22D-0813E5642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06F03-B5DB-C13F-AB26-2238B43A4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5322C-2721-2472-C876-DF0767F7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03/05/2023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0CC88-143C-A058-0A28-BDC4893E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D41BB-C877-421F-0767-9354A56E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874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17E6-7AFE-3842-4B88-6B4DFE08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C1B3D-ECCC-603F-292E-2E28F575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03/05/2023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A049F-A5D6-22CA-0949-4E3B10D7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14D51-664A-98CE-62EC-66B04367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880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B831E-BF69-FF4F-3459-39B0A049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03/05/2023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B6D4E-739D-860D-A7D0-72DCD579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A2247-8DA9-C4B7-E6A0-797765A7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46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2D1D-F134-7200-D306-3025BD00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385E-3CDC-6437-CB3E-E97587F2A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35B2F-DFB0-E5D7-2DB6-15A2D071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A29FF-36F6-1C48-9DFC-0E1CC155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03/05/2023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5EA5A-3357-A47B-AE3C-B08974B2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72711-7342-99C5-2374-AF5C69E1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49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16A8-9D05-93E6-296D-37D921A1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968A5-9519-C7E6-2B04-AEEF5A518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DEEFD-9753-CA28-5391-F63A4383B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5BFE4-E7EB-0E2C-679C-4AED2DBC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03/05/2023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361DD-9381-84DB-483B-072666BB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E1CC-A784-B73E-AAAA-7CF85396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102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FE8C3-526D-C940-DAD2-BF72F369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977D-1846-51C3-D8DC-3E297834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1461-84C9-5ABF-54AE-053AC405E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9203-F5A3-4FEA-A348-783489DC56C4}" type="datetimeFigureOut">
              <a:rPr lang="en-CH" smtClean="0"/>
              <a:t>03/05/2023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9DC9E-2B20-8F81-BCB6-167EC9EB8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7BAC-769F-12D1-2502-7E76D612E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902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457A-357A-8719-226B-0FD11809F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Sliced Data Migration Toolbox</a:t>
            </a:r>
            <a:br>
              <a:rPr lang="en-US" dirty="0"/>
            </a:br>
            <a:r>
              <a:rPr lang="en-US" dirty="0"/>
              <a:t>(SDMT)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F98BC-230C-37EB-79A8-432D4FA14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Meinrad Weiss</a:t>
            </a:r>
            <a:br>
              <a:rPr lang="en-US" dirty="0"/>
            </a:br>
            <a:r>
              <a:rPr lang="en-US" dirty="0"/>
              <a:t>Senior Cloud Solution Architect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4284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Overview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475168" y="2482628"/>
            <a:ext cx="1377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de-CH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Product</a:t>
            </a:r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74626" y="2516817"/>
            <a:ext cx="17999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de-CH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Product</a:t>
            </a:r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C11D30-D169-7860-3F0F-A2150506E691}"/>
              </a:ext>
            </a:extLst>
          </p:cNvPr>
          <p:cNvSpPr txBox="1"/>
          <p:nvPr/>
        </p:nvSpPr>
        <p:spPr>
          <a:xfrm>
            <a:off x="1130072" y="3909148"/>
            <a:ext cx="2067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HL Road Frame - Black, 58</a:t>
            </a:r>
          </a:p>
          <a:p>
            <a:r>
              <a:rPr lang="en-US" sz="1400" dirty="0"/>
              <a:t>HL Road Frame - Red, 58</a:t>
            </a:r>
            <a:endParaRPr lang="en-CH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2002-06-01T00:00:00Z</a:t>
            </a:r>
            <a:endParaRPr lang="en-CH" sz="1400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7CAE185-2D80-695F-A2D2-EC9888262338}"/>
              </a:ext>
            </a:extLst>
          </p:cNvPr>
          <p:cNvSpPr txBox="1"/>
          <p:nvPr/>
        </p:nvSpPr>
        <p:spPr>
          <a:xfrm>
            <a:off x="8798954" y="3872936"/>
            <a:ext cx="2067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HL Road Frame - Black, 58</a:t>
            </a:r>
          </a:p>
          <a:p>
            <a:r>
              <a:rPr lang="en-US" sz="1400" dirty="0"/>
              <a:t>HL Road Frame - Red, 58</a:t>
            </a:r>
            <a:endParaRPr lang="en-CH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82C189-D578-83EE-4147-7EB10567368F}"/>
              </a:ext>
            </a:extLst>
          </p:cNvPr>
          <p:cNvSpPr txBox="1"/>
          <p:nvPr/>
        </p:nvSpPr>
        <p:spPr>
          <a:xfrm>
            <a:off x="1206177" y="4949390"/>
            <a:ext cx="1951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Sport-100 Helmet, Red</a:t>
            </a:r>
          </a:p>
          <a:p>
            <a:r>
              <a:rPr lang="en-US" sz="1400" dirty="0"/>
              <a:t>Sport-100 Helmet, Black</a:t>
            </a:r>
            <a:endParaRPr lang="en-CH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3702492" y="4630181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2002-07-01T00:00:00Z</a:t>
            </a:r>
            <a:endParaRPr lang="en-CH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90C45A-B484-94DD-80BD-BBF2A12A6B33}"/>
              </a:ext>
            </a:extLst>
          </p:cNvPr>
          <p:cNvSpPr txBox="1"/>
          <p:nvPr/>
        </p:nvSpPr>
        <p:spPr>
          <a:xfrm>
            <a:off x="1206177" y="6016363"/>
            <a:ext cx="2066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400" dirty="0"/>
              <a:t>LL Road Frame - Red, 62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3693430" y="5510574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2002-08-01T00:00:00Z</a:t>
            </a:r>
            <a:endParaRPr lang="en-CH" sz="1400" dirty="0"/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3028E8-696F-4F5B-2355-973BEA85C2DF}"/>
              </a:ext>
            </a:extLst>
          </p:cNvPr>
          <p:cNvSpPr txBox="1"/>
          <p:nvPr/>
        </p:nvSpPr>
        <p:spPr>
          <a:xfrm>
            <a:off x="8891281" y="4920251"/>
            <a:ext cx="1951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Sport-100 Helmet, Red</a:t>
            </a:r>
          </a:p>
          <a:p>
            <a:r>
              <a:rPr lang="en-US" sz="1400" dirty="0"/>
              <a:t>Sport-100 Helmet, Black</a:t>
            </a:r>
            <a:endParaRPr lang="en-CH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D1E8BD-41CE-54B5-F17F-0E586ACA03AE}"/>
              </a:ext>
            </a:extLst>
          </p:cNvPr>
          <p:cNvSpPr txBox="1"/>
          <p:nvPr/>
        </p:nvSpPr>
        <p:spPr>
          <a:xfrm>
            <a:off x="8891281" y="5987224"/>
            <a:ext cx="2066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400" dirty="0"/>
              <a:t>LL Road Frame - Red, 62</a:t>
            </a:r>
          </a:p>
        </p:txBody>
      </p:sp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4199816" y="2826159"/>
            <a:ext cx="838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Product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57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0" grpId="0" animBg="1"/>
      <p:bldP spid="81" grpId="0" animBg="1"/>
      <p:bldP spid="79" grpId="0" animBg="1"/>
      <p:bldP spid="44" grpId="0" animBg="1"/>
      <p:bldP spid="45" grpId="0" animBg="1"/>
      <p:bldP spid="46" grpId="0" animBg="1"/>
      <p:bldP spid="49" grpId="0" animBg="1"/>
      <p:bldP spid="63" grpId="0"/>
      <p:bldP spid="66" grpId="0"/>
      <p:bldP spid="69" grpId="0"/>
      <p:bldP spid="72" grpId="0"/>
      <p:bldP spid="75" grpId="0"/>
      <p:bldP spid="82" grpId="0" animBg="1"/>
      <p:bldP spid="83" grpId="0"/>
      <p:bldP spid="84" grpId="0"/>
      <p:bldP spid="89" grpId="0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3A756A51-F057-A3B1-8F2A-FB91BC864D8F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825DA4-DD51-C09A-17CB-CA61CDF9E375}"/>
              </a:ext>
            </a:extLst>
          </p:cNvPr>
          <p:cNvSpPr txBox="1"/>
          <p:nvPr/>
        </p:nvSpPr>
        <p:spPr>
          <a:xfrm>
            <a:off x="4199816" y="2826159"/>
            <a:ext cx="838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Product</a:t>
            </a:r>
            <a:endParaRPr lang="en-CH" sz="16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DB3CB-79CA-79A5-AAEA-27E7A3919660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6447" cy="1325563"/>
          </a:xfrm>
        </p:spPr>
        <p:txBody>
          <a:bodyPr/>
          <a:lstStyle/>
          <a:p>
            <a:r>
              <a:rPr lang="en-US" dirty="0"/>
              <a:t>SDMT – Sliced Data Migration Tool – Error Slice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475168" y="2482628"/>
            <a:ext cx="1377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de-CH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Product</a:t>
            </a:r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74626" y="2516817"/>
            <a:ext cx="17999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de-CH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Product</a:t>
            </a:r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C11D30-D169-7860-3F0F-A2150506E691}"/>
              </a:ext>
            </a:extLst>
          </p:cNvPr>
          <p:cNvSpPr txBox="1"/>
          <p:nvPr/>
        </p:nvSpPr>
        <p:spPr>
          <a:xfrm>
            <a:off x="1130072" y="3909148"/>
            <a:ext cx="2067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HL Road Frame - Black, 58</a:t>
            </a:r>
          </a:p>
          <a:p>
            <a:r>
              <a:rPr lang="en-US" sz="1400" dirty="0"/>
              <a:t>HL Road Frame - Red, 58</a:t>
            </a:r>
            <a:endParaRPr lang="en-CH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2002-06-01T00:00:00Z</a:t>
            </a:r>
            <a:endParaRPr lang="en-CH" sz="1400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7CAE185-2D80-695F-A2D2-EC9888262338}"/>
              </a:ext>
            </a:extLst>
          </p:cNvPr>
          <p:cNvSpPr txBox="1"/>
          <p:nvPr/>
        </p:nvSpPr>
        <p:spPr>
          <a:xfrm>
            <a:off x="8798954" y="3872936"/>
            <a:ext cx="2067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HL Road Frame - Black, 58</a:t>
            </a:r>
          </a:p>
          <a:p>
            <a:r>
              <a:rPr lang="en-US" sz="1400" dirty="0"/>
              <a:t>HL Road Frame - Red, 58</a:t>
            </a:r>
            <a:endParaRPr lang="en-CH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82C189-D578-83EE-4147-7EB10567368F}"/>
              </a:ext>
            </a:extLst>
          </p:cNvPr>
          <p:cNvSpPr txBox="1"/>
          <p:nvPr/>
        </p:nvSpPr>
        <p:spPr>
          <a:xfrm>
            <a:off x="1206177" y="4949390"/>
            <a:ext cx="1951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Sport-100 Helmet, Red</a:t>
            </a:r>
          </a:p>
          <a:p>
            <a:r>
              <a:rPr lang="en-US" sz="1400" dirty="0"/>
              <a:t>Sport-100 Helmet, Black</a:t>
            </a:r>
            <a:endParaRPr lang="en-CH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3702492" y="4630181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2002-07-01T00:00:00Z</a:t>
            </a:r>
            <a:endParaRPr lang="en-CH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90C45A-B484-94DD-80BD-BBF2A12A6B33}"/>
              </a:ext>
            </a:extLst>
          </p:cNvPr>
          <p:cNvSpPr txBox="1"/>
          <p:nvPr/>
        </p:nvSpPr>
        <p:spPr>
          <a:xfrm>
            <a:off x="1206177" y="6016363"/>
            <a:ext cx="2066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400" dirty="0"/>
              <a:t>LL Road Frame - Red, 62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3693430" y="5510574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2002-08-01T00:00:00Z</a:t>
            </a:r>
            <a:endParaRPr lang="en-CH" sz="1400" dirty="0"/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19896" y="1705443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3028E8-696F-4F5B-2355-973BEA85C2DF}"/>
              </a:ext>
            </a:extLst>
          </p:cNvPr>
          <p:cNvSpPr txBox="1"/>
          <p:nvPr/>
        </p:nvSpPr>
        <p:spPr>
          <a:xfrm>
            <a:off x="8891281" y="4920251"/>
            <a:ext cx="1847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Sport-100 Helmet, Red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D1E8BD-41CE-54B5-F17F-0E586ACA03AE}"/>
              </a:ext>
            </a:extLst>
          </p:cNvPr>
          <p:cNvSpPr txBox="1"/>
          <p:nvPr/>
        </p:nvSpPr>
        <p:spPr>
          <a:xfrm>
            <a:off x="8891281" y="5987224"/>
            <a:ext cx="2066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400" dirty="0"/>
              <a:t>LL Road Frame - Red, 62</a:t>
            </a:r>
          </a:p>
        </p:txBody>
      </p:sp>
      <p:pic>
        <p:nvPicPr>
          <p:cNvPr id="2050" name="Picture 2" descr="x mark icon">
            <a:extLst>
              <a:ext uri="{FF2B5EF4-FFF2-40B4-BE49-F238E27FC236}">
                <a16:creationId xmlns:a16="http://schemas.microsoft.com/office/drawing/2014/main" id="{A1CCF532-35E1-A5AC-4E26-062EF844A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238" y="4766741"/>
            <a:ext cx="406570" cy="40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heck mark 3 icon">
            <a:extLst>
              <a:ext uri="{FF2B5EF4-FFF2-40B4-BE49-F238E27FC236}">
                <a16:creationId xmlns:a16="http://schemas.microsoft.com/office/drawing/2014/main" id="{41060654-14D9-65FE-95B4-C39A957D6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heck mark 3 icon">
            <a:extLst>
              <a:ext uri="{FF2B5EF4-FFF2-40B4-BE49-F238E27FC236}">
                <a16:creationId xmlns:a16="http://schemas.microsoft.com/office/drawing/2014/main" id="{DD09FE00-6C4C-118F-6225-D220044D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742BC8-14CC-458E-AA48-4B766C223D78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85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E348D329-FD7D-5C62-F63F-E76AB7E550E6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8D2330-F738-B26B-D049-B752E5AF5C30}"/>
              </a:ext>
            </a:extLst>
          </p:cNvPr>
          <p:cNvSpPr txBox="1"/>
          <p:nvPr/>
        </p:nvSpPr>
        <p:spPr>
          <a:xfrm>
            <a:off x="4199816" y="2826159"/>
            <a:ext cx="838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Product</a:t>
            </a:r>
            <a:endParaRPr lang="en-CH" sz="16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08F77-EF48-7F14-985C-E397854B90F7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0E5E04-4477-60C4-D020-7F4773500692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SDMT – Sliced Data Migration Tool - Restart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475168" y="2482628"/>
            <a:ext cx="1377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de-CH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Product</a:t>
            </a:r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74626" y="2516817"/>
            <a:ext cx="17999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de-CH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Product</a:t>
            </a:r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C11D30-D169-7860-3F0F-A2150506E691}"/>
              </a:ext>
            </a:extLst>
          </p:cNvPr>
          <p:cNvSpPr txBox="1"/>
          <p:nvPr/>
        </p:nvSpPr>
        <p:spPr>
          <a:xfrm>
            <a:off x="1130072" y="3909148"/>
            <a:ext cx="2067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HL Road Frame - Black, 58</a:t>
            </a:r>
          </a:p>
          <a:p>
            <a:r>
              <a:rPr lang="en-US" sz="1400" dirty="0"/>
              <a:t>HL Road Frame - Red, 58</a:t>
            </a:r>
            <a:endParaRPr lang="en-CH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2002-06-01T00:00:00Z</a:t>
            </a:r>
            <a:endParaRPr lang="en-CH" sz="1400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7CAE185-2D80-695F-A2D2-EC9888262338}"/>
              </a:ext>
            </a:extLst>
          </p:cNvPr>
          <p:cNvSpPr txBox="1"/>
          <p:nvPr/>
        </p:nvSpPr>
        <p:spPr>
          <a:xfrm>
            <a:off x="8798954" y="3872936"/>
            <a:ext cx="2067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HL Road Frame - Black, 58</a:t>
            </a:r>
          </a:p>
          <a:p>
            <a:r>
              <a:rPr lang="en-US" sz="1400" dirty="0"/>
              <a:t>HL Road Frame - Red, 58</a:t>
            </a:r>
            <a:endParaRPr lang="en-CH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82C189-D578-83EE-4147-7EB10567368F}"/>
              </a:ext>
            </a:extLst>
          </p:cNvPr>
          <p:cNvSpPr txBox="1"/>
          <p:nvPr/>
        </p:nvSpPr>
        <p:spPr>
          <a:xfrm>
            <a:off x="1206177" y="4949390"/>
            <a:ext cx="1951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Sport-100 Helmet, Red</a:t>
            </a:r>
          </a:p>
          <a:p>
            <a:r>
              <a:rPr lang="en-US" sz="1400" dirty="0"/>
              <a:t>Sport-100 Helmet, Black</a:t>
            </a:r>
            <a:endParaRPr lang="en-CH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3702492" y="4630181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2002-07-01T00:00:00Z</a:t>
            </a:r>
            <a:endParaRPr lang="en-CH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90C45A-B484-94DD-80BD-BBF2A12A6B33}"/>
              </a:ext>
            </a:extLst>
          </p:cNvPr>
          <p:cNvSpPr txBox="1"/>
          <p:nvPr/>
        </p:nvSpPr>
        <p:spPr>
          <a:xfrm>
            <a:off x="1206177" y="6016363"/>
            <a:ext cx="2066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400" dirty="0"/>
              <a:t>LL Road Frame - Red, 62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3693430" y="5510574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2002-08-01T00:00:00Z</a:t>
            </a:r>
            <a:endParaRPr lang="en-CH" sz="1400" dirty="0"/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19896" y="1705443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3028E8-696F-4F5B-2355-973BEA85C2DF}"/>
              </a:ext>
            </a:extLst>
          </p:cNvPr>
          <p:cNvSpPr txBox="1"/>
          <p:nvPr/>
        </p:nvSpPr>
        <p:spPr>
          <a:xfrm>
            <a:off x="8891281" y="4920251"/>
            <a:ext cx="1951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Sport-100 Helmet, Red</a:t>
            </a:r>
          </a:p>
          <a:p>
            <a:r>
              <a:rPr lang="en-US" sz="1400" dirty="0"/>
              <a:t>Sport-100 Helmet, Black</a:t>
            </a:r>
            <a:endParaRPr lang="en-CH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D1E8BD-41CE-54B5-F17F-0E586ACA03AE}"/>
              </a:ext>
            </a:extLst>
          </p:cNvPr>
          <p:cNvSpPr txBox="1"/>
          <p:nvPr/>
        </p:nvSpPr>
        <p:spPr>
          <a:xfrm>
            <a:off x="8891281" y="5987224"/>
            <a:ext cx="2066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400" dirty="0"/>
              <a:t>LL Road Frame - Red, 62</a:t>
            </a:r>
          </a:p>
        </p:txBody>
      </p:sp>
      <p:pic>
        <p:nvPicPr>
          <p:cNvPr id="3074" name="Picture 2" descr="check mark 3 icon">
            <a:extLst>
              <a:ext uri="{FF2B5EF4-FFF2-40B4-BE49-F238E27FC236}">
                <a16:creationId xmlns:a16="http://schemas.microsoft.com/office/drawing/2014/main" id="{C97E2B05-8F8A-F6E3-84BE-1A7DE26AE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heck mark 3 icon">
            <a:extLst>
              <a:ext uri="{FF2B5EF4-FFF2-40B4-BE49-F238E27FC236}">
                <a16:creationId xmlns:a16="http://schemas.microsoft.com/office/drawing/2014/main" id="{D9D8F92D-517D-2706-27B0-6D77A2442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heck mark 3 icon">
            <a:extLst>
              <a:ext uri="{FF2B5EF4-FFF2-40B4-BE49-F238E27FC236}">
                <a16:creationId xmlns:a16="http://schemas.microsoft.com/office/drawing/2014/main" id="{C2BF98BD-B070-CC45-6EA3-6339B3181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63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Courier New</vt:lpstr>
      <vt:lpstr>Office Theme</vt:lpstr>
      <vt:lpstr>Sliced Data Migration Toolbox (SDMT)</vt:lpstr>
      <vt:lpstr>SDMT – Sliced Data Migration Tool - Overview</vt:lpstr>
      <vt:lpstr>SDMT – Sliced Data Migration Tool – Error Slice</vt:lpstr>
      <vt:lpstr>SDMT – Sliced Data Migration Tool - Restart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Sliced Data Migration Toolbox (SDMT)</dc:title>
  <dc:creator>Meinrad Weiss</dc:creator>
  <cp:lastModifiedBy>Meinrad Weiss</cp:lastModifiedBy>
  <cp:revision>1</cp:revision>
  <dcterms:created xsi:type="dcterms:W3CDTF">2023-05-03T09:56:54Z</dcterms:created>
  <dcterms:modified xsi:type="dcterms:W3CDTF">2023-05-03T14:44:54Z</dcterms:modified>
</cp:coreProperties>
</file>