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62" r:id="rId8"/>
    <p:sldId id="270" r:id="rId9"/>
    <p:sldId id="264" r:id="rId10"/>
    <p:sldId id="271" r:id="rId11"/>
    <p:sldId id="263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05/05/2023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2556" y="3629239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2972" y="3083460"/>
            <a:ext cx="442208" cy="4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451520" y="27987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list the input parameter the following stored procedure Id just like to get a table with the parameters (name, data type, default value, purpose). The table should be formatted as a raw MD table.</a:t>
            </a:r>
            <a:endParaRPr lang="en-CH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ECF6-E3B6-0EC1-5F48-350D4FC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" y="1089932"/>
            <a:ext cx="1109696" cy="51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A9513-33DB-0CCB-D459-6992611C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54" y="1073681"/>
            <a:ext cx="3473243" cy="35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A7959-49CC-E9A9-67FD-50A4CCC437C4}"/>
              </a:ext>
            </a:extLst>
          </p:cNvPr>
          <p:cNvSpPr txBox="1"/>
          <p:nvPr/>
        </p:nvSpPr>
        <p:spPr>
          <a:xfrm>
            <a:off x="2210161" y="5291386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generate the raw MD?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B010-D921-E8F1-B083-4E4462B5D9E7}"/>
              </a:ext>
            </a:extLst>
          </p:cNvPr>
          <p:cNvSpPr txBox="1"/>
          <p:nvPr/>
        </p:nvSpPr>
        <p:spPr>
          <a:xfrm>
            <a:off x="5490734" y="2268122"/>
            <a:ext cx="6365845" cy="30162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| Parameter Name | Data Type | Default Value | Purpose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--- | --- | --- | ---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@LowWaterMark | DATE | '2022.01.01' | The lower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@HigWaterMark | DATE | '2022.03.01' | The upper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@Resolution | VARCHAR(25) | 'day' | The resolution of the slices to generate. Can be 'day' or 'month'.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@SourceSystemName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system.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@GetDataCommand | </a:t>
            </a:r>
            <a:r>
              <a:rPr lang="en-US" sz="1000" dirty="0" err="1">
                <a:solidFill>
                  <a:schemeClr val="bg1"/>
                </a:solidFill>
              </a:rPr>
              <a:t>nvarchar</a:t>
            </a:r>
            <a:r>
              <a:rPr lang="en-US" sz="1000" dirty="0">
                <a:solidFill>
                  <a:schemeClr val="bg1"/>
                </a:solidFill>
              </a:rPr>
              <a:t>(max) | NULL | The command to retrieve data from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@DateFilterAttributeType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data type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@ContainerName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container to store the slices in.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@AlternativeRootFolder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If provided, then this value is used instead of the @SourceSystemName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to create the directory path.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@MaxRowsPerFile | int | NULL | The maximum number of rows to include in each slice file.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@IngestionMappingName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ingestion mapping to use. |</a:t>
            </a:r>
          </a:p>
          <a:p>
            <a:endParaRPr lang="en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834816" y="314812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834816" y="331857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834816" y="351107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37" y="284106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1" y="473600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834816" y="50430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834816" y="521351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834816" y="540601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510337" y="478857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286696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333752" y="317401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333752" y="334446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333752" y="353696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7" y="4761900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333752" y="5068956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333752" y="523940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333752" y="543190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9001630" y="317401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9001630" y="334446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9001630" y="353696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51" y="286695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9001630" y="506895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9001630" y="52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9001630" y="543190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77151" y="4814469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2870033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8035028" y="4788579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76976" y="178923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433139" y="179251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508200" y="244340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508200" y="4350236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85276" y="238307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85276" y="4289904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Direct Transfer (SQL -&gt; SQL)</vt:lpstr>
      <vt:lpstr>Direct Transfer (SQL -&gt; ADX)</vt:lpstr>
      <vt:lpstr>ChatGPT</vt:lpstr>
      <vt:lpstr>PowerPoint Presentation</vt:lpstr>
      <vt:lpstr>Generate Meta Data</vt:lpstr>
      <vt:lpstr>Generate Meta Data</vt:lpstr>
      <vt:lpstr>Manual Meta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8</cp:revision>
  <dcterms:created xsi:type="dcterms:W3CDTF">2023-05-03T09:56:54Z</dcterms:created>
  <dcterms:modified xsi:type="dcterms:W3CDTF">2023-05-06T08:37:33Z</dcterms:modified>
</cp:coreProperties>
</file>