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Sliced Data Migration Toolbox</a:t>
            </a:r>
            <a:br>
              <a:rPr lang="en-US" dirty="0"/>
            </a:br>
            <a:r>
              <a:rPr lang="en-US" dirty="0"/>
              <a:t>(SDMT)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Meinrad Weiss</a:t>
            </a:r>
            <a:br>
              <a:rPr lang="en-US" dirty="0"/>
            </a:br>
            <a:r>
              <a:rPr lang="en-US" dirty="0"/>
              <a:t>Senior Cloud Solution Architect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834816" y="314812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834816" y="331857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834816" y="351107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37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473600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834816" y="50430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834816" y="521351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834816" y="540601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510337" y="478857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286696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333752" y="317401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333752" y="33444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333752" y="353696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476190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333752" y="506895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333752" y="523940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333752" y="543190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9001630" y="317401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9001630" y="334446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9001630" y="353696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51" y="286695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9001630" y="506895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9001630" y="52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9001630" y="543190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77151" y="481446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2870033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4788579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76976" y="178923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433139" y="179251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508200" y="244340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508200" y="4350236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85276" y="238307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85276" y="4289904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3A756A51-F057-A3B1-8F2A-FB91BC864D8F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25DA4-DD51-C09A-17CB-CA61CDF9E375}"/>
              </a:ext>
            </a:extLst>
          </p:cNvPr>
          <p:cNvSpPr txBox="1"/>
          <p:nvPr/>
        </p:nvSpPr>
        <p:spPr>
          <a:xfrm>
            <a:off x="4199816" y="2826159"/>
            <a:ext cx="135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Measurement</a:t>
            </a:r>
            <a:endParaRPr lang="en-CH" sz="1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DB3CB-79CA-79A5-AAEA-27E7A3919660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447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C11D30-D169-7860-3F0F-A2150506E691}"/>
              </a:ext>
            </a:extLst>
          </p:cNvPr>
          <p:cNvSpPr txBox="1"/>
          <p:nvPr/>
        </p:nvSpPr>
        <p:spPr>
          <a:xfrm>
            <a:off x="1130072" y="3909148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2002-06-01T00:00:00Z</a:t>
            </a:r>
            <a:endParaRPr lang="en-CH" sz="1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CAE185-2D80-695F-A2D2-EC9888262338}"/>
              </a:ext>
            </a:extLst>
          </p:cNvPr>
          <p:cNvSpPr txBox="1"/>
          <p:nvPr/>
        </p:nvSpPr>
        <p:spPr>
          <a:xfrm>
            <a:off x="8798954" y="3872936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82C189-D578-83EE-4147-7EB10567368F}"/>
              </a:ext>
            </a:extLst>
          </p:cNvPr>
          <p:cNvSpPr txBox="1"/>
          <p:nvPr/>
        </p:nvSpPr>
        <p:spPr>
          <a:xfrm>
            <a:off x="1206177" y="4949390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3702492" y="463018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2002-07-01T00:00:00Z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90C45A-B484-94DD-80BD-BBF2A12A6B33}"/>
              </a:ext>
            </a:extLst>
          </p:cNvPr>
          <p:cNvSpPr txBox="1"/>
          <p:nvPr/>
        </p:nvSpPr>
        <p:spPr>
          <a:xfrm>
            <a:off x="1206177" y="6016363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3693430" y="551057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2002-08-01T00:00:00Z</a:t>
            </a:r>
            <a:endParaRPr lang="en-CH" sz="1400" dirty="0"/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19896" y="1705443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028E8-696F-4F5B-2355-973BEA85C2DF}"/>
              </a:ext>
            </a:extLst>
          </p:cNvPr>
          <p:cNvSpPr txBox="1"/>
          <p:nvPr/>
        </p:nvSpPr>
        <p:spPr>
          <a:xfrm>
            <a:off x="8891281" y="4920251"/>
            <a:ext cx="1847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1E8BD-41CE-54B5-F17F-0E586ACA03AE}"/>
              </a:ext>
            </a:extLst>
          </p:cNvPr>
          <p:cNvSpPr txBox="1"/>
          <p:nvPr/>
        </p:nvSpPr>
        <p:spPr>
          <a:xfrm>
            <a:off x="8891281" y="5987224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pic>
        <p:nvPicPr>
          <p:cNvPr id="2050" name="Picture 2" descr="x mark icon">
            <a:extLst>
              <a:ext uri="{FF2B5EF4-FFF2-40B4-BE49-F238E27FC236}">
                <a16:creationId xmlns:a16="http://schemas.microsoft.com/office/drawing/2014/main" id="{A1CCF532-35E1-A5AC-4E26-062EF844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238" y="4766741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3 icon">
            <a:extLst>
              <a:ext uri="{FF2B5EF4-FFF2-40B4-BE49-F238E27FC236}">
                <a16:creationId xmlns:a16="http://schemas.microsoft.com/office/drawing/2014/main" id="{41060654-14D9-65FE-95B4-C39A957D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mark 3 icon">
            <a:extLst>
              <a:ext uri="{FF2B5EF4-FFF2-40B4-BE49-F238E27FC236}">
                <a16:creationId xmlns:a16="http://schemas.microsoft.com/office/drawing/2014/main" id="{DD09FE00-6C4C-118F-6225-D220044D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742BC8-14CC-458E-AA48-4B766C223D78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348D329-FD7D-5C62-F63F-E76AB7E550E6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D2330-F738-B26B-D049-B752E5AF5C30}"/>
              </a:ext>
            </a:extLst>
          </p:cNvPr>
          <p:cNvSpPr txBox="1"/>
          <p:nvPr/>
        </p:nvSpPr>
        <p:spPr>
          <a:xfrm>
            <a:off x="4199816" y="2826159"/>
            <a:ext cx="135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Measurement</a:t>
            </a:r>
            <a:endParaRPr lang="en-CH" sz="1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08F77-EF48-7F14-985C-E397854B90F7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0E5E04-4477-60C4-D020-7F4773500692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C11D30-D169-7860-3F0F-A2150506E691}"/>
              </a:ext>
            </a:extLst>
          </p:cNvPr>
          <p:cNvSpPr txBox="1"/>
          <p:nvPr/>
        </p:nvSpPr>
        <p:spPr>
          <a:xfrm>
            <a:off x="1130072" y="3909148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2002-06-01T00:00:00Z</a:t>
            </a:r>
            <a:endParaRPr lang="en-CH" sz="1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CAE185-2D80-695F-A2D2-EC9888262338}"/>
              </a:ext>
            </a:extLst>
          </p:cNvPr>
          <p:cNvSpPr txBox="1"/>
          <p:nvPr/>
        </p:nvSpPr>
        <p:spPr>
          <a:xfrm>
            <a:off x="8798954" y="3872936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82C189-D578-83EE-4147-7EB10567368F}"/>
              </a:ext>
            </a:extLst>
          </p:cNvPr>
          <p:cNvSpPr txBox="1"/>
          <p:nvPr/>
        </p:nvSpPr>
        <p:spPr>
          <a:xfrm>
            <a:off x="1206177" y="4949390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3702492" y="463018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2002-07-01T00:00:00Z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90C45A-B484-94DD-80BD-BBF2A12A6B33}"/>
              </a:ext>
            </a:extLst>
          </p:cNvPr>
          <p:cNvSpPr txBox="1"/>
          <p:nvPr/>
        </p:nvSpPr>
        <p:spPr>
          <a:xfrm>
            <a:off x="1206177" y="6016363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3693430" y="551057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2002-08-01T00:00:00Z</a:t>
            </a:r>
            <a:endParaRPr lang="en-CH" sz="1400" dirty="0"/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19896" y="1705443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028E8-696F-4F5B-2355-973BEA85C2DF}"/>
              </a:ext>
            </a:extLst>
          </p:cNvPr>
          <p:cNvSpPr txBox="1"/>
          <p:nvPr/>
        </p:nvSpPr>
        <p:spPr>
          <a:xfrm>
            <a:off x="8891281" y="4920251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1E8BD-41CE-54B5-F17F-0E586ACA03AE}"/>
              </a:ext>
            </a:extLst>
          </p:cNvPr>
          <p:cNvSpPr txBox="1"/>
          <p:nvPr/>
        </p:nvSpPr>
        <p:spPr>
          <a:xfrm>
            <a:off x="8891281" y="5987224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pic>
        <p:nvPicPr>
          <p:cNvPr id="3074" name="Picture 2" descr="check mark 3 icon">
            <a:extLst>
              <a:ext uri="{FF2B5EF4-FFF2-40B4-BE49-F238E27FC236}">
                <a16:creationId xmlns:a16="http://schemas.microsoft.com/office/drawing/2014/main" id="{C97E2B05-8F8A-F6E3-84BE-1A7DE26A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3 icon">
            <a:extLst>
              <a:ext uri="{FF2B5EF4-FFF2-40B4-BE49-F238E27FC236}">
                <a16:creationId xmlns:a16="http://schemas.microsoft.com/office/drawing/2014/main" id="{D9D8F92D-517D-2706-27B0-6D77A244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eck mark 3 icon">
            <a:extLst>
              <a:ext uri="{FF2B5EF4-FFF2-40B4-BE49-F238E27FC236}">
                <a16:creationId xmlns:a16="http://schemas.microsoft.com/office/drawing/2014/main" id="{C2BF98BD-B070-CC45-6EA3-6339B318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348D329-FD7D-5C62-F63F-E76AB7E550E6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D2330-F738-B26B-D049-B752E5AF5C30}"/>
              </a:ext>
            </a:extLst>
          </p:cNvPr>
          <p:cNvSpPr txBox="1"/>
          <p:nvPr/>
        </p:nvSpPr>
        <p:spPr>
          <a:xfrm>
            <a:off x="4199816" y="2826159"/>
            <a:ext cx="135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Measurement</a:t>
            </a:r>
            <a:endParaRPr lang="en-CH" sz="1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08F77-EF48-7F14-985C-E397854B90F7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0E5E04-4477-60C4-D020-7F4773500692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C11D30-D169-7860-3F0F-A2150506E691}"/>
              </a:ext>
            </a:extLst>
          </p:cNvPr>
          <p:cNvSpPr txBox="1"/>
          <p:nvPr/>
        </p:nvSpPr>
        <p:spPr>
          <a:xfrm>
            <a:off x="1130072" y="3909148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2002-06-01T00:00:00Z</a:t>
            </a:r>
            <a:endParaRPr lang="en-CH" sz="1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CAE185-2D80-695F-A2D2-EC9888262338}"/>
              </a:ext>
            </a:extLst>
          </p:cNvPr>
          <p:cNvSpPr txBox="1"/>
          <p:nvPr/>
        </p:nvSpPr>
        <p:spPr>
          <a:xfrm>
            <a:off x="8798954" y="3872936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82C189-D578-83EE-4147-7EB10567368F}"/>
              </a:ext>
            </a:extLst>
          </p:cNvPr>
          <p:cNvSpPr txBox="1"/>
          <p:nvPr/>
        </p:nvSpPr>
        <p:spPr>
          <a:xfrm>
            <a:off x="1206177" y="4949390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3702492" y="463018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2002-07-01T00:00:00Z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90C45A-B484-94DD-80BD-BBF2A12A6B33}"/>
              </a:ext>
            </a:extLst>
          </p:cNvPr>
          <p:cNvSpPr txBox="1"/>
          <p:nvPr/>
        </p:nvSpPr>
        <p:spPr>
          <a:xfrm>
            <a:off x="1206177" y="6016363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3693430" y="551057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2002-08-01T00:00:00Z</a:t>
            </a:r>
            <a:endParaRPr lang="en-CH" sz="1400" dirty="0"/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19896" y="1705443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028E8-696F-4F5B-2355-973BEA85C2DF}"/>
              </a:ext>
            </a:extLst>
          </p:cNvPr>
          <p:cNvSpPr txBox="1"/>
          <p:nvPr/>
        </p:nvSpPr>
        <p:spPr>
          <a:xfrm>
            <a:off x="8891281" y="4920251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1E8BD-41CE-54B5-F17F-0E586ACA03AE}"/>
              </a:ext>
            </a:extLst>
          </p:cNvPr>
          <p:cNvSpPr txBox="1"/>
          <p:nvPr/>
        </p:nvSpPr>
        <p:spPr>
          <a:xfrm>
            <a:off x="8891281" y="5987224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pic>
        <p:nvPicPr>
          <p:cNvPr id="3074" name="Picture 2" descr="check mark 3 icon">
            <a:extLst>
              <a:ext uri="{FF2B5EF4-FFF2-40B4-BE49-F238E27FC236}">
                <a16:creationId xmlns:a16="http://schemas.microsoft.com/office/drawing/2014/main" id="{C97E2B05-8F8A-F6E3-84BE-1A7DE26A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3 icon">
            <a:extLst>
              <a:ext uri="{FF2B5EF4-FFF2-40B4-BE49-F238E27FC236}">
                <a16:creationId xmlns:a16="http://schemas.microsoft.com/office/drawing/2014/main" id="{D9D8F92D-517D-2706-27B0-6D77A244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eck mark 3 icon">
            <a:extLst>
              <a:ext uri="{FF2B5EF4-FFF2-40B4-BE49-F238E27FC236}">
                <a16:creationId xmlns:a16="http://schemas.microsoft.com/office/drawing/2014/main" id="{C2BF98BD-B070-CC45-6EA3-6339B318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8A49B5BE-CE72-4ADF-0430-66D6F242EDF3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"2002-06-01"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287581C-DFBF-822C-DCF8-5A28486FB0D3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"2002-07-01"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CF9AD5C-9F00-EC21-EA2D-BB080CF21776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"2002-08-01"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4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42DF77-AE90-27B8-B6D4-CAA10E31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869694"/>
            <a:ext cx="9459866" cy="60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527571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Microsoft Office PowerPoint</Application>
  <PresentationFormat>Widescreen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Direct Transfer</vt:lpstr>
      <vt:lpstr>ChatGPT</vt:lpstr>
      <vt:lpstr>Generate Meta Data</vt:lpstr>
      <vt:lpstr>Generate Meta Data</vt:lpstr>
      <vt:lpstr>Manual Meta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3</cp:revision>
  <dcterms:created xsi:type="dcterms:W3CDTF">2023-05-03T09:56:54Z</dcterms:created>
  <dcterms:modified xsi:type="dcterms:W3CDTF">2023-05-04T13:24:30Z</dcterms:modified>
</cp:coreProperties>
</file>