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62" r:id="rId8"/>
    <p:sldId id="270" r:id="rId9"/>
    <p:sldId id="264" r:id="rId10"/>
    <p:sldId id="271" r:id="rId11"/>
    <p:sldId id="263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09/05/2023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170"/>
            <a:ext cx="10515600" cy="1325563"/>
          </a:xfrm>
        </p:spPr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796040" y="275055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796040" y="292100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796040" y="311351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1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404423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796040" y="435129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796040" y="452174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796040" y="4714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471561" y="409680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2469393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294976" y="277644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294976" y="294689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294976" y="31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407012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294976" y="437718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294976" y="454763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294976" y="474013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8962854" y="277644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8962854" y="294689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8962854" y="313940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75" y="246939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8962854" y="437718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8962854" y="454763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8962854" y="474013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38375" y="412269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2472466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4096807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38200" y="151491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394363" y="151819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469424" y="20458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469424" y="3658464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46500" y="1985505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46500" y="359813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  <p:pic>
        <p:nvPicPr>
          <p:cNvPr id="3" name="Picture 2" descr="SQL Database (generic) | Microsoft Azure Color">
            <a:extLst>
              <a:ext uri="{FF2B5EF4-FFF2-40B4-BE49-F238E27FC236}">
                <a16:creationId xmlns:a16="http://schemas.microsoft.com/office/drawing/2014/main" id="{6B406862-8427-8F51-2AC5-5AFDD3C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6" y="5675189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A00D2B-2003-FC17-B36E-DA07EFFC0B33}"/>
              </a:ext>
            </a:extLst>
          </p:cNvPr>
          <p:cNvCxnSpPr/>
          <p:nvPr/>
        </p:nvCxnSpPr>
        <p:spPr>
          <a:xfrm>
            <a:off x="1796041" y="5982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09FC9-7C7A-9666-5E04-237DEF523642}"/>
              </a:ext>
            </a:extLst>
          </p:cNvPr>
          <p:cNvCxnSpPr/>
          <p:nvPr/>
        </p:nvCxnSpPr>
        <p:spPr>
          <a:xfrm>
            <a:off x="1796041" y="6152693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39968-3EF1-58F7-D799-E092E581880C}"/>
              </a:ext>
            </a:extLst>
          </p:cNvPr>
          <p:cNvCxnSpPr/>
          <p:nvPr/>
        </p:nvCxnSpPr>
        <p:spPr>
          <a:xfrm>
            <a:off x="1796041" y="6345198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Data Lake Storage Connector - Mule 4">
            <a:extLst>
              <a:ext uri="{FF2B5EF4-FFF2-40B4-BE49-F238E27FC236}">
                <a16:creationId xmlns:a16="http://schemas.microsoft.com/office/drawing/2014/main" id="{6CCF0852-86DA-1DCA-A0E0-11B30954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2497317" y="5701868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43BED-A6AB-2400-C5E5-392193C2298F}"/>
              </a:ext>
            </a:extLst>
          </p:cNvPr>
          <p:cNvSpPr txBox="1"/>
          <p:nvPr/>
        </p:nvSpPr>
        <p:spPr>
          <a:xfrm>
            <a:off x="947566" y="5203193"/>
            <a:ext cx="226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Direct Transfer (SQL -&gt; SQL)</vt:lpstr>
      <vt:lpstr>Direct Transfer (SQL -&gt; ADX)</vt:lpstr>
      <vt:lpstr>ChatGPT</vt:lpstr>
      <vt:lpstr>PowerPoint Presentation</vt:lpstr>
      <vt:lpstr>Generate Meta Data</vt:lpstr>
      <vt:lpstr>Generate Meta Data</vt:lpstr>
      <vt:lpstr>Manual Meta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10</cp:revision>
  <dcterms:created xsi:type="dcterms:W3CDTF">2023-05-03T09:56:54Z</dcterms:created>
  <dcterms:modified xsi:type="dcterms:W3CDTF">2023-05-09T13:17:26Z</dcterms:modified>
</cp:coreProperties>
</file>