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68" r:id="rId6"/>
    <p:sldId id="269" r:id="rId7"/>
    <p:sldId id="262" r:id="rId8"/>
    <p:sldId id="270" r:id="rId9"/>
    <p:sldId id="264" r:id="rId10"/>
    <p:sldId id="271" r:id="rId11"/>
    <p:sldId id="263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2556" y="3629239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2972" y="3083460"/>
            <a:ext cx="442208" cy="4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D4AD-AF29-42EC-0027-0B1036FE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5FC2-9974-61BE-7049-52A5D106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47E-37DB-3943-3A7A-2402D1BE8235}"/>
              </a:ext>
            </a:extLst>
          </p:cNvPr>
          <p:cNvSpPr txBox="1"/>
          <p:nvPr/>
        </p:nvSpPr>
        <p:spPr>
          <a:xfrm>
            <a:off x="609600" y="1690688"/>
            <a:ext cx="198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can you please list the input parameter the following stored procedure Id just like to get a table with the parameters (name, data type, default value, purpose). The table should be formatted as an raw MD table.</a:t>
            </a:r>
            <a:endParaRPr lang="en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3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F7C-CFA9-7115-88F7-AB5D01C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969438FF-F266-B562-E481-8BC2DF93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" t="-795" r="136" b="-815"/>
          <a:stretch/>
        </p:blipFill>
        <p:spPr bwMode="auto">
          <a:xfrm>
            <a:off x="2516589" y="2872792"/>
            <a:ext cx="5887939" cy="39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13E77D-1CD1-1F6B-AA58-27B3B262F316}"/>
              </a:ext>
            </a:extLst>
          </p:cNvPr>
          <p:cNvCxnSpPr>
            <a:cxnSpLocks/>
          </p:cNvCxnSpPr>
          <p:nvPr/>
        </p:nvCxnSpPr>
        <p:spPr>
          <a:xfrm flipV="1">
            <a:off x="4408721" y="799106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25444-14A8-3189-CBC2-DF9B3FA3C731}"/>
              </a:ext>
            </a:extLst>
          </p:cNvPr>
          <p:cNvCxnSpPr>
            <a:cxnSpLocks/>
          </p:cNvCxnSpPr>
          <p:nvPr/>
        </p:nvCxnSpPr>
        <p:spPr>
          <a:xfrm flipV="1">
            <a:off x="7885708" y="732970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5C9147BE-DAA2-437B-825E-491575929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4408721" y="1999754"/>
            <a:ext cx="3476987" cy="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" y="284106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834816" y="314812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834816" y="331857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834816" y="351107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37" y="284106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" y="473600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834816" y="504306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834816" y="521351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834816" y="540601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510337" y="4788579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7" y="2866960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333752" y="3174016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333752" y="334446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333752" y="353696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7" y="4761900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333752" y="5068956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333752" y="523940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333752" y="543190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9001630" y="317401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9001630" y="334446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9001630" y="353696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51" y="286695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9001630" y="506895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9001630" y="52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9001630" y="543190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77151" y="4814469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8035028" y="2870033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8035028" y="4788579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76976" y="178923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433139" y="179251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508200" y="244340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508200" y="4350236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85276" y="238307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85276" y="4289904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852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3" name="Picture 2" descr="x mark icon">
            <a:extLst>
              <a:ext uri="{FF2B5EF4-FFF2-40B4-BE49-F238E27FC236}">
                <a16:creationId xmlns:a16="http://schemas.microsoft.com/office/drawing/2014/main" id="{064B60BB-11C7-2553-3C4C-15F53FB7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48" y="4554022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A218B-C151-CA58-EEAC-507EC522074A}"/>
              </a:ext>
            </a:extLst>
          </p:cNvPr>
          <p:cNvSpPr/>
          <p:nvPr/>
        </p:nvSpPr>
        <p:spPr>
          <a:xfrm>
            <a:off x="883370" y="4474827"/>
            <a:ext cx="10227274" cy="94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92EAD-659F-9B6A-963D-9944B92BE9B0}"/>
              </a:ext>
            </a:extLst>
          </p:cNvPr>
          <p:cNvSpPr txBox="1"/>
          <p:nvPr/>
        </p:nvSpPr>
        <p:spPr>
          <a:xfrm>
            <a:off x="5515900" y="4273910"/>
            <a:ext cx="1305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Slice Reload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548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"2021-11-26"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"2021-11-27"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8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SQL)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435424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9" y="1767772"/>
            <a:ext cx="10569249" cy="6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330293" y="5304536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8279216" y="5152845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5111744" y="5980959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AdditionalContext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2E63E-5ED5-424D-579E-86970B32ED09}"/>
              </a:ext>
            </a:extLst>
          </p:cNvPr>
          <p:cNvSpPr txBox="1"/>
          <p:nvPr/>
        </p:nvSpPr>
        <p:spPr>
          <a:xfrm>
            <a:off x="562891" y="358858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ADX_DropExtentCommand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8C4F5-241A-A225-2F38-D6DC646BA112}"/>
              </a:ext>
            </a:extLst>
          </p:cNvPr>
          <p:cNvCxnSpPr>
            <a:cxnSpLocks/>
          </p:cNvCxnSpPr>
          <p:nvPr/>
        </p:nvCxnSpPr>
        <p:spPr>
          <a:xfrm flipV="1">
            <a:off x="11157097" y="5614510"/>
            <a:ext cx="0" cy="3033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28DE81-466A-14B2-E850-48D71D9C54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922403" y="6211792"/>
            <a:ext cx="923346" cy="2754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8B362-CDCF-ACB3-ECB1-022ECF0D198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118884" y="5477922"/>
            <a:ext cx="211409" cy="574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A01E0-C2B6-5F0C-7E36-0DE4EBC935C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468221" y="3317864"/>
            <a:ext cx="296244" cy="2707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4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Direct Transfer (SQL -&gt; SQL)</vt:lpstr>
      <vt:lpstr>Direct Transfer (SQL -&gt; ADX)</vt:lpstr>
      <vt:lpstr>ChatGPT</vt:lpstr>
      <vt:lpstr>PowerPoint Presentation</vt:lpstr>
      <vt:lpstr>Generate Meta Data</vt:lpstr>
      <vt:lpstr>Generate Meta Data</vt:lpstr>
      <vt:lpstr>Manual Meta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7</cp:revision>
  <dcterms:created xsi:type="dcterms:W3CDTF">2023-05-03T09:56:54Z</dcterms:created>
  <dcterms:modified xsi:type="dcterms:W3CDTF">2023-05-05T12:27:11Z</dcterms:modified>
</cp:coreProperties>
</file>