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4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DD66-19FC-0955-B1D9-535B7D32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F06A5-6992-5BC8-FD51-4A6DB24D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9849-4E89-167E-0484-8B5E5ACA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38F2-69D4-49F1-49E6-5E17BF2E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76FF-4487-216F-5783-FBDE45DE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5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A966-CC44-7D7F-FE62-03E33DA0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33996-B179-8E3D-3C98-BE04FCC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9450-7202-2462-4526-59986EA6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1791-6E4C-F3E9-E23E-7E5533A7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AC13-2F6E-ED73-DA0A-7B7DC55E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21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1450A-A745-F590-B048-B19C20C32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51B6F-1FBB-B713-AEF8-E11F5242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6388-40C6-C8D1-1585-21606357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1FB4-D95A-027E-BCB0-24F1FEE0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6C23-5359-D869-809A-9BF9EC11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65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24AB-6D8C-8958-8284-8708E96B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98FF-33F6-DA0A-3951-138D3438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F4B8F-B799-9E39-289D-F74A70AF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A0A6-9888-765F-3F81-3DDF3717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B60A-4DD3-C087-4416-207C5C5F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35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7B51-6AB0-9CE3-21A4-648B54CF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95CF-7733-4A8D-13C3-F6BA2A5E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FEE4-8A5F-E823-6A69-11E6F21E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D6E9-EB33-E8DF-DC30-0BD08232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9115-5FFC-4462-0998-BFBCD1EF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8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622D-DC10-1455-5A1D-010E54BC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957F-FCBF-2D34-263A-C1088D74E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B8201-15A4-9825-561A-0B53097A6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737E1-14D5-74D4-A914-9026A567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E19E5-3ACC-FAFF-6422-ADB706FE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72C7E-FCCA-F099-7740-78A3F56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9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7B16-FCD0-6B10-4B9D-8D5F7274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6BF8-6EC2-C408-3204-A93152F3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2E315-27DD-EE32-4061-14345C40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6A2E2-7886-4089-541C-879520FD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ED8ED-BAD3-28D8-88A6-7A2740D0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2A82D-B4EB-1AA4-9EAC-B8FAC2B7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D6C1C-3D2C-118C-EAB0-ADEBDF07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37CB1-7032-207B-9DD4-C45C65CE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065B-F366-97E7-9FB9-B1E24890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46E21-A0B5-F404-C1D6-1B2D843E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9E107-06B8-F515-2F62-06744FCE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3915B-4113-0E97-C3F4-970E4C02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DC8E8-557E-792B-E096-BB19417E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11A36-AF1C-FEBD-2536-E34577E3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41C6-91EB-1371-BF0D-5305B17C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390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B0C5-854F-B1A9-8E3E-D0B4514C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F488-9403-4DAC-50C5-5F6DBAC2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3F08E-C29B-2982-4FCE-DB16A6A9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5792E-F934-993D-F1BD-C6E546A7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4CA9-50A1-C1A1-60EF-CE76AE58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A8E36-F9BE-7418-7D30-6B9D8458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A318-721A-7F9B-D2BC-8140375F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CD65A-EF5C-DC85-098B-76C783171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03C83-716E-E265-198F-82C81712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1F200-7276-C65A-5EC1-09A54679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48236-34F0-9B12-9A2B-5D5E6F1D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B1819-4B24-5F38-7584-2C83B8F6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F2CC3-2280-24CC-8D6B-538BCEED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DED6-11B1-BBEF-AE70-2D7CCC54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32E0-F47C-3399-09A1-996993C6C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DFA0-AFCD-4118-822D-2CFB33E569F5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3A21-7C5E-19B8-80CF-555173165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4FF7-1F92-C025-BB81-ABA2DD96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67D3B-6F01-42C0-887A-E2F92C8E83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56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B63589-0E46-5A3C-ECFB-EB33DD0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91" y="284481"/>
            <a:ext cx="7877978" cy="6094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45053-FB4A-910B-EF21-AD201EFF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951" y="188868"/>
            <a:ext cx="3490098" cy="3022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0B39BC-743B-D387-CF38-05D756B169C7}"/>
              </a:ext>
            </a:extLst>
          </p:cNvPr>
          <p:cNvSpPr txBox="1"/>
          <p:nvPr/>
        </p:nvSpPr>
        <p:spPr>
          <a:xfrm>
            <a:off x="1477002" y="32443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374660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D7533-BCEB-D4C3-B255-2ABD842BEEA0}"/>
              </a:ext>
            </a:extLst>
          </p:cNvPr>
          <p:cNvSpPr txBox="1"/>
          <p:nvPr/>
        </p:nvSpPr>
        <p:spPr>
          <a:xfrm>
            <a:off x="1010884" y="4687344"/>
            <a:ext cx="24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Low rank approximation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715D1-AB3A-44A6-7636-136A8E3E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9" y="284480"/>
            <a:ext cx="3729932" cy="2920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D607B-3374-E0C3-FAA2-80E8DC15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791" y="284480"/>
            <a:ext cx="7877978" cy="60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2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D7533-BCEB-D4C3-B255-2ABD842BEEA0}"/>
              </a:ext>
            </a:extLst>
          </p:cNvPr>
          <p:cNvSpPr txBox="1"/>
          <p:nvPr/>
        </p:nvSpPr>
        <p:spPr>
          <a:xfrm>
            <a:off x="838116" y="4682854"/>
            <a:ext cx="275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Sincast</a:t>
            </a:r>
            <a:r>
              <a:rPr lang="en-AU" dirty="0"/>
              <a:t> + Median matching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8C4E34-7FE3-26F2-2027-E48EE66D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3" y="284478"/>
            <a:ext cx="3798136" cy="29679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BDFD66-0285-3AC0-8A3A-13ECFE09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18" y="284478"/>
            <a:ext cx="7877979" cy="6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D7533-BCEB-D4C3-B255-2ABD842BEEA0}"/>
              </a:ext>
            </a:extLst>
          </p:cNvPr>
          <p:cNvSpPr txBox="1"/>
          <p:nvPr/>
        </p:nvSpPr>
        <p:spPr>
          <a:xfrm>
            <a:off x="1556710" y="4693014"/>
            <a:ext cx="83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Sincast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9C740-5013-7E11-32C7-48FD0D08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84479"/>
            <a:ext cx="3870960" cy="2988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6322D-E98F-C29C-E53B-464545BD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19" y="284479"/>
            <a:ext cx="7877981" cy="6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8BC1C0-E175-CE89-DE8D-271BC3E0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19" y="284479"/>
            <a:ext cx="7877981" cy="6094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D7533-BCEB-D4C3-B255-2ABD842BEEA0}"/>
              </a:ext>
            </a:extLst>
          </p:cNvPr>
          <p:cNvSpPr txBox="1"/>
          <p:nvPr/>
        </p:nvSpPr>
        <p:spPr>
          <a:xfrm>
            <a:off x="927066" y="3689270"/>
            <a:ext cx="245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      Zero preserving</a:t>
            </a:r>
          </a:p>
          <a:p>
            <a:r>
              <a:rPr lang="en-AU" dirty="0"/>
              <a:t>Low rank approximation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2D510-784E-436D-A175-41C0411F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6" y="203303"/>
            <a:ext cx="3638486" cy="3138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95760-7BB7-7D67-564C-71B0A3406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" y="4470903"/>
            <a:ext cx="3893092" cy="13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CFB37-D7A2-0307-1E94-74BC341A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20" y="346458"/>
            <a:ext cx="7797870" cy="6032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D7533-BCEB-D4C3-B255-2ABD842BEEA0}"/>
              </a:ext>
            </a:extLst>
          </p:cNvPr>
          <p:cNvSpPr txBox="1"/>
          <p:nvPr/>
        </p:nvSpPr>
        <p:spPr>
          <a:xfrm>
            <a:off x="534768" y="4477596"/>
            <a:ext cx="345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              Zero preserving</a:t>
            </a:r>
          </a:p>
          <a:p>
            <a:r>
              <a:rPr lang="en-AU" dirty="0"/>
              <a:t>Low rank approximation on </a:t>
            </a:r>
            <a:r>
              <a:rPr lang="en-AU" dirty="0" err="1"/>
              <a:t>Sincast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F3F0B-252C-E82C-2469-15CA497F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6" y="505796"/>
            <a:ext cx="3642216" cy="2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1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3F9109B-2D83-EB45-4BD4-B2C959D3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20" y="339880"/>
            <a:ext cx="7797870" cy="60329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61D257-09F2-B1E6-A0B6-D649DB75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8" y="339880"/>
            <a:ext cx="3634967" cy="2975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D7533-BCEB-D4C3-B255-2ABD842BEEA0}"/>
              </a:ext>
            </a:extLst>
          </p:cNvPr>
          <p:cNvSpPr txBox="1"/>
          <p:nvPr/>
        </p:nvSpPr>
        <p:spPr>
          <a:xfrm>
            <a:off x="1621572" y="4728116"/>
            <a:ext cx="133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 </a:t>
            </a:r>
            <a:r>
              <a:rPr lang="en-AU" dirty="0" err="1"/>
              <a:t>Sincast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471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25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Yidi Deng</dc:creator>
  <cp:lastModifiedBy>Yidi Deng</cp:lastModifiedBy>
  <cp:revision>3</cp:revision>
  <dcterms:created xsi:type="dcterms:W3CDTF">2023-12-13T06:40:49Z</dcterms:created>
  <dcterms:modified xsi:type="dcterms:W3CDTF">2023-12-13T13:53:41Z</dcterms:modified>
</cp:coreProperties>
</file>