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10">
          <p15:clr>
            <a:srgbClr val="9AA0A6"/>
          </p15:clr>
        </p15:guide>
        <p15:guide id="4" pos="52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F1559F-3400-4FE0-A5DB-59B71419B3A3}">
  <a:tblStyle styleId="{F4F1559F-3400-4FE0-A5DB-59B71419B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pos="510"/>
        <p:guide pos="5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Font typeface="Montserrat"/>
              <a:buNone/>
              <a:defRPr sz="4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79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79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2">
            <a:alphaModFix/>
          </a:blip>
          <a:srcRect b="4375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793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500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-5400000">
            <a:off x="-324" y="325"/>
            <a:ext cx="793240" cy="79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5400000">
            <a:off x="8350176" y="4350575"/>
            <a:ext cx="793240" cy="79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33144" y="2088800"/>
            <a:ext cx="8520600" cy="7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Разработать сервис для учёта, аналитики или прогнозирования доходов самозанятых граждан.</a:t>
            </a:r>
            <a:endParaRPr sz="2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84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Команда </a:t>
            </a:r>
            <a:r>
              <a:rPr lang="ru-RU" dirty="0"/>
              <a:t>№23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3246150" y="46613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г. Караганда, 2022 год.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776" y="926427"/>
            <a:ext cx="1637473" cy="5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899" y="243700"/>
            <a:ext cx="2378205" cy="40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3025" y="3878136"/>
            <a:ext cx="1206276" cy="5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8450" y="748477"/>
            <a:ext cx="812739" cy="79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3025" y="788413"/>
            <a:ext cx="856513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2751" y="4041287"/>
            <a:ext cx="1189099" cy="25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5254" y="300625"/>
            <a:ext cx="1813205" cy="17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7525" y="3941071"/>
            <a:ext cx="1095074" cy="45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2876" y="3928247"/>
            <a:ext cx="856499" cy="48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6563C-7E2A-4418-91F0-3A3A907B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9968" y="405648"/>
            <a:ext cx="8520600" cy="841800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Описание проделанной работы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B7EDC-A00B-4325-8943-0155F1BE4CC2}"/>
              </a:ext>
            </a:extLst>
          </p:cNvPr>
          <p:cNvSpPr txBox="1"/>
          <p:nvPr/>
        </p:nvSpPr>
        <p:spPr>
          <a:xfrm>
            <a:off x="1388513" y="1247448"/>
            <a:ext cx="6522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учета и аналитики я взял формулу расчета валового дохода чутка подкорректировал и добавил формулу в код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1EBDA-7925-4DEE-9D69-5B29029E0AFB}"/>
              </a:ext>
            </a:extLst>
          </p:cNvPr>
          <p:cNvSpPr txBox="1"/>
          <p:nvPr/>
        </p:nvSpPr>
        <p:spPr>
          <a:xfrm>
            <a:off x="1388513" y="1913365"/>
            <a:ext cx="652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Добавил расчет ЕСП(Единый совокупный платеж) минимальный подсчет для лиц проживающих в городах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47D93-1CA1-4C35-A5EE-F981A9491E7E}"/>
              </a:ext>
            </a:extLst>
          </p:cNvPr>
          <p:cNvSpPr txBox="1"/>
          <p:nvPr/>
        </p:nvSpPr>
        <p:spPr>
          <a:xfrm>
            <a:off x="1388513" y="2831101"/>
            <a:ext cx="652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Подключил базу данных для сбора информаций и для дальнейшего прогноза через 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2A9DF-9628-421F-BDB1-38F96034EF4F}"/>
              </a:ext>
            </a:extLst>
          </p:cNvPr>
          <p:cNvSpPr txBox="1"/>
          <p:nvPr/>
        </p:nvSpPr>
        <p:spPr>
          <a:xfrm>
            <a:off x="1388513" y="2416309"/>
            <a:ext cx="652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Пользуясь формулами сделал калькулятор для подсчета и прогноза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E4356-CA40-4AC1-AF75-45EEB214BF4D}"/>
              </a:ext>
            </a:extLst>
          </p:cNvPr>
          <p:cNvSpPr txBox="1"/>
          <p:nvPr/>
        </p:nvSpPr>
        <p:spPr>
          <a:xfrm>
            <a:off x="1388513" y="3477312"/>
            <a:ext cx="5375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Перенес все на </a:t>
            </a:r>
            <a:r>
              <a:rPr lang="en-US" dirty="0">
                <a:latin typeface="Arial" panose="020B0604020202020204" pitchFamily="34" charset="0"/>
              </a:rPr>
              <a:t>web 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804D9-9BD9-4A56-8066-0AC6453E3C2B}"/>
              </a:ext>
            </a:extLst>
          </p:cNvPr>
          <p:cNvSpPr txBox="1"/>
          <p:nvPr/>
        </p:nvSpPr>
        <p:spPr>
          <a:xfrm>
            <a:off x="1388513" y="4070942"/>
            <a:ext cx="5375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Получил результаты сделал выводы на будущее </a:t>
            </a:r>
            <a:endParaRPr lang="ru-RU" dirty="0"/>
          </a:p>
        </p:txBody>
      </p:sp>
      <p:sp>
        <p:nvSpPr>
          <p:cNvPr id="15" name="Восьмиугольник 14">
            <a:extLst>
              <a:ext uri="{FF2B5EF4-FFF2-40B4-BE49-F238E27FC236}">
                <a16:creationId xmlns:a16="http://schemas.microsoft.com/office/drawing/2014/main" id="{D9F2B316-C862-43FA-8818-B4438D8B2366}"/>
              </a:ext>
            </a:extLst>
          </p:cNvPr>
          <p:cNvSpPr/>
          <p:nvPr/>
        </p:nvSpPr>
        <p:spPr>
          <a:xfrm>
            <a:off x="976070" y="1947477"/>
            <a:ext cx="295519" cy="257175"/>
          </a:xfrm>
          <a:prstGeom prst="oc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6" name="Восьмиугольник 15">
            <a:extLst>
              <a:ext uri="{FF2B5EF4-FFF2-40B4-BE49-F238E27FC236}">
                <a16:creationId xmlns:a16="http://schemas.microsoft.com/office/drawing/2014/main" id="{30A915BA-D653-4406-B264-EDD892530EF3}"/>
              </a:ext>
            </a:extLst>
          </p:cNvPr>
          <p:cNvSpPr/>
          <p:nvPr/>
        </p:nvSpPr>
        <p:spPr>
          <a:xfrm>
            <a:off x="976070" y="1379149"/>
            <a:ext cx="295519" cy="257175"/>
          </a:xfrm>
          <a:prstGeom prst="oc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7" name="Восьмиугольник 16">
            <a:extLst>
              <a:ext uri="{FF2B5EF4-FFF2-40B4-BE49-F238E27FC236}">
                <a16:creationId xmlns:a16="http://schemas.microsoft.com/office/drawing/2014/main" id="{5BADE6CA-AF8C-4DCC-86BE-5CC3F577BD2C}"/>
              </a:ext>
            </a:extLst>
          </p:cNvPr>
          <p:cNvSpPr/>
          <p:nvPr/>
        </p:nvSpPr>
        <p:spPr>
          <a:xfrm>
            <a:off x="976070" y="3011490"/>
            <a:ext cx="295519" cy="257175"/>
          </a:xfrm>
          <a:prstGeom prst="oc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8" name="Восьмиугольник 17">
            <a:extLst>
              <a:ext uri="{FF2B5EF4-FFF2-40B4-BE49-F238E27FC236}">
                <a16:creationId xmlns:a16="http://schemas.microsoft.com/office/drawing/2014/main" id="{5B9FB336-62AC-43B2-B6F9-A81AFE55A490}"/>
              </a:ext>
            </a:extLst>
          </p:cNvPr>
          <p:cNvSpPr/>
          <p:nvPr/>
        </p:nvSpPr>
        <p:spPr>
          <a:xfrm>
            <a:off x="976070" y="2443162"/>
            <a:ext cx="295519" cy="257175"/>
          </a:xfrm>
          <a:prstGeom prst="oc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9" name="Восьмиугольник 18">
            <a:extLst>
              <a:ext uri="{FF2B5EF4-FFF2-40B4-BE49-F238E27FC236}">
                <a16:creationId xmlns:a16="http://schemas.microsoft.com/office/drawing/2014/main" id="{EEF317C5-72B6-4961-95F3-01E4228FD8A1}"/>
              </a:ext>
            </a:extLst>
          </p:cNvPr>
          <p:cNvSpPr/>
          <p:nvPr/>
        </p:nvSpPr>
        <p:spPr>
          <a:xfrm>
            <a:off x="976070" y="4070942"/>
            <a:ext cx="295519" cy="257175"/>
          </a:xfrm>
          <a:prstGeom prst="oc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Восьмиугольник 19">
            <a:extLst>
              <a:ext uri="{FF2B5EF4-FFF2-40B4-BE49-F238E27FC236}">
                <a16:creationId xmlns:a16="http://schemas.microsoft.com/office/drawing/2014/main" id="{0E8D3A47-97AC-4016-81B6-F0FC72A6ED53}"/>
              </a:ext>
            </a:extLst>
          </p:cNvPr>
          <p:cNvSpPr/>
          <p:nvPr/>
        </p:nvSpPr>
        <p:spPr>
          <a:xfrm>
            <a:off x="976070" y="3502614"/>
            <a:ext cx="295519" cy="257175"/>
          </a:xfrm>
          <a:prstGeom prst="oct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424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D4EEC-9C01-4F78-AF5C-EA4CC8A3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1362" y="757819"/>
            <a:ext cx="8520600" cy="841800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Какие ресурсы были использованы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68B46-AFCF-4052-A7FC-E3C8E3067293}"/>
              </a:ext>
            </a:extLst>
          </p:cNvPr>
          <p:cNvSpPr txBox="1"/>
          <p:nvPr/>
        </p:nvSpPr>
        <p:spPr>
          <a:xfrm>
            <a:off x="996552" y="1599619"/>
            <a:ext cx="78045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Python</a:t>
            </a:r>
            <a:r>
              <a:rPr lang="ru-RU" dirty="0"/>
              <a:t> - для проверки формулы и подсчета данных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Django</a:t>
            </a:r>
            <a:r>
              <a:rPr lang="ru-RU" dirty="0"/>
              <a:t> – для переноса на веб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Sqllite</a:t>
            </a:r>
            <a:r>
              <a:rPr lang="en-US" dirty="0"/>
              <a:t>(</a:t>
            </a:r>
            <a:r>
              <a:rPr lang="ru-RU" dirty="0"/>
              <a:t>временное решение) – для сбора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Numpy</a:t>
            </a:r>
            <a:r>
              <a:rPr lang="ru-RU" dirty="0"/>
              <a:t> – для подключения нейронной сети для анализа полученных данных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online.zakon.kz</a:t>
            </a:r>
            <a:r>
              <a:rPr lang="ru-RU" dirty="0"/>
              <a:t> – для получения актуальных сведений МРП для выплаты ЕСП</a:t>
            </a:r>
          </a:p>
        </p:txBody>
      </p:sp>
    </p:spTree>
    <p:extLst>
      <p:ext uri="{BB962C8B-B14F-4D97-AF65-F5344CB8AC3E}">
        <p14:creationId xmlns:p14="http://schemas.microsoft.com/office/powerpoint/2010/main" val="81673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D099D-E871-43B4-A2CF-D8096BF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1468" y="0"/>
            <a:ext cx="8520600" cy="841800"/>
          </a:xfrm>
        </p:spPr>
        <p:txBody>
          <a:bodyPr/>
          <a:lstStyle/>
          <a:p>
            <a:r>
              <a:rPr lang="ru-RU" dirty="0"/>
              <a:t>Прототип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6A8B1B-5E80-4D72-82A6-BDD869FF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24" y="645968"/>
            <a:ext cx="4723152" cy="44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D099D-E871-43B4-A2CF-D8096BF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1468" y="0"/>
            <a:ext cx="8520600" cy="841800"/>
          </a:xfrm>
        </p:spPr>
        <p:txBody>
          <a:bodyPr/>
          <a:lstStyle/>
          <a:p>
            <a:r>
              <a:rPr lang="ru-RU" dirty="0"/>
              <a:t>Прототип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D1552-089B-46D4-A789-FB49A13A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54" y="762105"/>
            <a:ext cx="7173327" cy="42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D099D-E871-43B4-A2CF-D8096BF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81468" y="0"/>
            <a:ext cx="8520600" cy="841800"/>
          </a:xfrm>
        </p:spPr>
        <p:txBody>
          <a:bodyPr/>
          <a:lstStyle/>
          <a:p>
            <a:r>
              <a:rPr lang="ru-RU" dirty="0"/>
              <a:t>Прототип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BF0CB5-2E82-4FFE-9A54-92B79A05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1" y="841800"/>
            <a:ext cx="7205737" cy="36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Экран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Montserrat</vt:lpstr>
      <vt:lpstr>Arial</vt:lpstr>
      <vt:lpstr>Simple Light</vt:lpstr>
      <vt:lpstr>Разработать сервис для учёта, аналитики или прогнозирования доходов самозанятых граждан.</vt:lpstr>
      <vt:lpstr>Описание проделанной работы</vt:lpstr>
      <vt:lpstr>Какие ресурсы были использованы</vt:lpstr>
      <vt:lpstr>Прототип </vt:lpstr>
      <vt:lpstr>Прототип </vt:lpstr>
      <vt:lpstr>Прототип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Разработать сервис для учёта, аналитики или прогнозирования доходов самозанятых граждан.</dc:title>
  <cp:lastModifiedBy>Мейрам Макабаев</cp:lastModifiedBy>
  <cp:revision>1</cp:revision>
  <dcterms:modified xsi:type="dcterms:W3CDTF">2022-06-25T18:03:02Z</dcterms:modified>
</cp:coreProperties>
</file>