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587" autoAdjust="0"/>
    <p:restoredTop sz="94660"/>
  </p:normalViewPr>
  <p:slideViewPr>
    <p:cSldViewPr>
      <p:cViewPr varScale="1">
        <p:scale>
          <a:sx n="82" d="100"/>
          <a:sy n="82" d="100"/>
        </p:scale>
        <p:origin x="-14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7F575-E6F8-4D39-B22E-C70AD9A73A4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403C4ED-91B4-4EEF-8962-7A626C43D593}">
      <dgm:prSet phldrT="[טקסט]"/>
      <dgm:spPr/>
      <dgm:t>
        <a:bodyPr/>
        <a:lstStyle/>
        <a:p>
          <a:pPr rtl="1"/>
          <a:r>
            <a:rPr lang="en-US" dirty="0" smtClean="0"/>
            <a:t>Import</a:t>
          </a:r>
          <a:endParaRPr lang="he-IL" dirty="0" smtClean="0"/>
        </a:p>
        <a:p>
          <a:pPr rtl="1"/>
          <a:r>
            <a:rPr lang="en-US" dirty="0" smtClean="0"/>
            <a:t>Data</a:t>
          </a:r>
          <a:endParaRPr lang="he-IL" dirty="0"/>
        </a:p>
      </dgm:t>
    </dgm:pt>
    <dgm:pt modelId="{C8B0AC73-2338-483B-B287-74E83B209924}" type="parTrans" cxnId="{1682AB85-3E21-4E8A-9306-20DA188A90FC}">
      <dgm:prSet/>
      <dgm:spPr/>
      <dgm:t>
        <a:bodyPr/>
        <a:lstStyle/>
        <a:p>
          <a:pPr rtl="1"/>
          <a:endParaRPr lang="he-IL"/>
        </a:p>
      </dgm:t>
    </dgm:pt>
    <dgm:pt modelId="{038A834B-26BA-4940-8063-38E850305745}" type="sibTrans" cxnId="{1682AB85-3E21-4E8A-9306-20DA188A90FC}">
      <dgm:prSet/>
      <dgm:spPr/>
      <dgm:t>
        <a:bodyPr/>
        <a:lstStyle/>
        <a:p>
          <a:pPr rtl="1"/>
          <a:endParaRPr lang="he-IL"/>
        </a:p>
      </dgm:t>
    </dgm:pt>
    <dgm:pt modelId="{E0523362-E4E1-4E9E-8975-B4103A885408}">
      <dgm:prSet phldrT="[טקסט]"/>
      <dgm:spPr/>
      <dgm:t>
        <a:bodyPr/>
        <a:lstStyle/>
        <a:p>
          <a:pPr rtl="1"/>
          <a:r>
            <a:rPr lang="en-US" dirty="0" smtClean="0"/>
            <a:t>Data Analyzing</a:t>
          </a:r>
          <a:endParaRPr lang="he-IL" dirty="0"/>
        </a:p>
      </dgm:t>
    </dgm:pt>
    <dgm:pt modelId="{5F18B15D-4C29-40F5-A6D4-8959DAA8D8EB}" type="parTrans" cxnId="{2974684F-3ECF-4C9B-AE35-58C81EBEA0C8}">
      <dgm:prSet/>
      <dgm:spPr/>
      <dgm:t>
        <a:bodyPr/>
        <a:lstStyle/>
        <a:p>
          <a:pPr rtl="1"/>
          <a:endParaRPr lang="he-IL"/>
        </a:p>
      </dgm:t>
    </dgm:pt>
    <dgm:pt modelId="{C053801D-8587-4F68-80C2-935271246063}" type="sibTrans" cxnId="{2974684F-3ECF-4C9B-AE35-58C81EBEA0C8}">
      <dgm:prSet/>
      <dgm:spPr/>
      <dgm:t>
        <a:bodyPr/>
        <a:lstStyle/>
        <a:p>
          <a:pPr rtl="1"/>
          <a:endParaRPr lang="he-IL"/>
        </a:p>
      </dgm:t>
    </dgm:pt>
    <dgm:pt modelId="{86254B65-FBBC-4661-9006-7D08F0AD7F86}">
      <dgm:prSet phldrT="[טקסט]"/>
      <dgm:spPr/>
      <dgm:t>
        <a:bodyPr/>
        <a:lstStyle/>
        <a:p>
          <a:pPr rtl="1"/>
          <a:r>
            <a:rPr lang="en-US" dirty="0" smtClean="0"/>
            <a:t>Visualization</a:t>
          </a:r>
          <a:endParaRPr lang="he-IL" dirty="0"/>
        </a:p>
      </dgm:t>
    </dgm:pt>
    <dgm:pt modelId="{72A2D869-0A2C-4C47-9C2F-5A263F900D26}" type="parTrans" cxnId="{0EB19E41-A212-4A85-A478-4ECB09A6A8A3}">
      <dgm:prSet/>
      <dgm:spPr/>
      <dgm:t>
        <a:bodyPr/>
        <a:lstStyle/>
        <a:p>
          <a:pPr rtl="1"/>
          <a:endParaRPr lang="he-IL"/>
        </a:p>
      </dgm:t>
    </dgm:pt>
    <dgm:pt modelId="{ADADABDA-E893-43F7-9568-56F0A4BC1CC7}" type="sibTrans" cxnId="{0EB19E41-A212-4A85-A478-4ECB09A6A8A3}">
      <dgm:prSet/>
      <dgm:spPr/>
      <dgm:t>
        <a:bodyPr/>
        <a:lstStyle/>
        <a:p>
          <a:pPr rtl="1"/>
          <a:endParaRPr lang="he-IL"/>
        </a:p>
      </dgm:t>
    </dgm:pt>
    <dgm:pt modelId="{E8B2B31F-1400-4307-85EE-BBE7C9B2D4FD}">
      <dgm:prSet phldrT="[טקסט]"/>
      <dgm:spPr/>
      <dgm:t>
        <a:bodyPr/>
        <a:lstStyle/>
        <a:p>
          <a:pPr rtl="1"/>
          <a:r>
            <a:rPr lang="en-US" dirty="0" smtClean="0"/>
            <a:t>Machine</a:t>
          </a:r>
        </a:p>
        <a:p>
          <a:pPr rtl="1"/>
          <a:r>
            <a:rPr lang="en-US" dirty="0" smtClean="0"/>
            <a:t>Learning</a:t>
          </a:r>
          <a:endParaRPr lang="he-IL" dirty="0"/>
        </a:p>
      </dgm:t>
    </dgm:pt>
    <dgm:pt modelId="{F7DDC8DC-1F38-427C-84D0-EC428D361E6B}" type="sibTrans" cxnId="{2641165B-BFE4-4F7E-93CB-CDE2D0324779}">
      <dgm:prSet/>
      <dgm:spPr/>
      <dgm:t>
        <a:bodyPr/>
        <a:lstStyle/>
        <a:p>
          <a:pPr rtl="1"/>
          <a:endParaRPr lang="he-IL"/>
        </a:p>
      </dgm:t>
    </dgm:pt>
    <dgm:pt modelId="{2D2AAE75-5E85-4273-85E9-038126C29F4D}" type="parTrans" cxnId="{2641165B-BFE4-4F7E-93CB-CDE2D0324779}">
      <dgm:prSet/>
      <dgm:spPr/>
      <dgm:t>
        <a:bodyPr/>
        <a:lstStyle/>
        <a:p>
          <a:pPr rtl="1"/>
          <a:endParaRPr lang="he-IL"/>
        </a:p>
      </dgm:t>
    </dgm:pt>
    <dgm:pt modelId="{E37F83FE-3577-4105-B723-4016C110C917}" type="pres">
      <dgm:prSet presAssocID="{4477F575-E6F8-4D39-B22E-C70AD9A73A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BAB3D1F2-620F-495D-98B7-47B5C1001701}" type="pres">
      <dgm:prSet presAssocID="{A403C4ED-91B4-4EEF-8962-7A626C43D59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ED016F-FDB7-4549-A66D-ADBCE1176C7D}" type="pres">
      <dgm:prSet presAssocID="{A403C4ED-91B4-4EEF-8962-7A626C43D593}" presName="spNode" presStyleCnt="0"/>
      <dgm:spPr/>
    </dgm:pt>
    <dgm:pt modelId="{CEC30223-42F1-4B28-ABC1-57DA86938E54}" type="pres">
      <dgm:prSet presAssocID="{038A834B-26BA-4940-8063-38E850305745}" presName="sibTrans" presStyleLbl="sibTrans1D1" presStyleIdx="0" presStyleCnt="4"/>
      <dgm:spPr/>
      <dgm:t>
        <a:bodyPr/>
        <a:lstStyle/>
        <a:p>
          <a:pPr rtl="1"/>
          <a:endParaRPr lang="he-IL"/>
        </a:p>
      </dgm:t>
    </dgm:pt>
    <dgm:pt modelId="{E9C84822-C805-4319-A648-0A3CC1D245EF}" type="pres">
      <dgm:prSet presAssocID="{E0523362-E4E1-4E9E-8975-B4103A8854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B99D7C2-168D-4C1F-8195-73E3A7EF2567}" type="pres">
      <dgm:prSet presAssocID="{E0523362-E4E1-4E9E-8975-B4103A885408}" presName="spNode" presStyleCnt="0"/>
      <dgm:spPr/>
    </dgm:pt>
    <dgm:pt modelId="{B044EAFF-D1BF-410D-8274-B705B901BCB1}" type="pres">
      <dgm:prSet presAssocID="{C053801D-8587-4F68-80C2-935271246063}" presName="sibTrans" presStyleLbl="sibTrans1D1" presStyleIdx="1" presStyleCnt="4"/>
      <dgm:spPr/>
      <dgm:t>
        <a:bodyPr/>
        <a:lstStyle/>
        <a:p>
          <a:pPr rtl="1"/>
          <a:endParaRPr lang="he-IL"/>
        </a:p>
      </dgm:t>
    </dgm:pt>
    <dgm:pt modelId="{A48266AC-9000-4CD1-B231-0BEEC08CC7F6}" type="pres">
      <dgm:prSet presAssocID="{E8B2B31F-1400-4307-85EE-BBE7C9B2D4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B0DAB7D-4408-432B-9303-5307AD3951A5}" type="pres">
      <dgm:prSet presAssocID="{E8B2B31F-1400-4307-85EE-BBE7C9B2D4FD}" presName="spNode" presStyleCnt="0"/>
      <dgm:spPr/>
    </dgm:pt>
    <dgm:pt modelId="{79A99FFF-1AAC-483C-9B75-75AFF3F74D57}" type="pres">
      <dgm:prSet presAssocID="{F7DDC8DC-1F38-427C-84D0-EC428D361E6B}" presName="sibTrans" presStyleLbl="sibTrans1D1" presStyleIdx="2" presStyleCnt="4"/>
      <dgm:spPr/>
      <dgm:t>
        <a:bodyPr/>
        <a:lstStyle/>
        <a:p>
          <a:pPr rtl="1"/>
          <a:endParaRPr lang="he-IL"/>
        </a:p>
      </dgm:t>
    </dgm:pt>
    <dgm:pt modelId="{4EBC3FEE-5AED-4AA9-ABDB-96305C46C60F}" type="pres">
      <dgm:prSet presAssocID="{86254B65-FBBC-4661-9006-7D08F0AD7F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A1C3C54-98E0-4F58-A189-3A38EB766E5A}" type="pres">
      <dgm:prSet presAssocID="{86254B65-FBBC-4661-9006-7D08F0AD7F86}" presName="spNode" presStyleCnt="0"/>
      <dgm:spPr/>
    </dgm:pt>
    <dgm:pt modelId="{5C19A533-9DE5-4EE6-A7F8-46C446E89F92}" type="pres">
      <dgm:prSet presAssocID="{ADADABDA-E893-43F7-9568-56F0A4BC1CC7}" presName="sibTrans" presStyleLbl="sibTrans1D1" presStyleIdx="3" presStyleCnt="4"/>
      <dgm:spPr/>
      <dgm:t>
        <a:bodyPr/>
        <a:lstStyle/>
        <a:p>
          <a:pPr rtl="1"/>
          <a:endParaRPr lang="he-IL"/>
        </a:p>
      </dgm:t>
    </dgm:pt>
  </dgm:ptLst>
  <dgm:cxnLst>
    <dgm:cxn modelId="{DD3E7A4F-4125-4D10-92B1-8F8FA0DA6ACB}" type="presOf" srcId="{E8B2B31F-1400-4307-85EE-BBE7C9B2D4FD}" destId="{A48266AC-9000-4CD1-B231-0BEEC08CC7F6}" srcOrd="0" destOrd="0" presId="urn:microsoft.com/office/officeart/2005/8/layout/cycle6"/>
    <dgm:cxn modelId="{4284FD16-2BF0-4D68-A311-2787D509B512}" type="presOf" srcId="{4477F575-E6F8-4D39-B22E-C70AD9A73A4B}" destId="{E37F83FE-3577-4105-B723-4016C110C917}" srcOrd="0" destOrd="0" presId="urn:microsoft.com/office/officeart/2005/8/layout/cycle6"/>
    <dgm:cxn modelId="{0EB19E41-A212-4A85-A478-4ECB09A6A8A3}" srcId="{4477F575-E6F8-4D39-B22E-C70AD9A73A4B}" destId="{86254B65-FBBC-4661-9006-7D08F0AD7F86}" srcOrd="3" destOrd="0" parTransId="{72A2D869-0A2C-4C47-9C2F-5A263F900D26}" sibTransId="{ADADABDA-E893-43F7-9568-56F0A4BC1CC7}"/>
    <dgm:cxn modelId="{43B90F49-D75F-410A-9571-D3B85C7458E8}" type="presOf" srcId="{A403C4ED-91B4-4EEF-8962-7A626C43D593}" destId="{BAB3D1F2-620F-495D-98B7-47B5C1001701}" srcOrd="0" destOrd="0" presId="urn:microsoft.com/office/officeart/2005/8/layout/cycle6"/>
    <dgm:cxn modelId="{40DBB167-8C63-4927-B564-AB3BF9DEF32A}" type="presOf" srcId="{038A834B-26BA-4940-8063-38E850305745}" destId="{CEC30223-42F1-4B28-ABC1-57DA86938E54}" srcOrd="0" destOrd="0" presId="urn:microsoft.com/office/officeart/2005/8/layout/cycle6"/>
    <dgm:cxn modelId="{43732C02-6D8E-49A8-BBA4-C1094189EC3B}" type="presOf" srcId="{C053801D-8587-4F68-80C2-935271246063}" destId="{B044EAFF-D1BF-410D-8274-B705B901BCB1}" srcOrd="0" destOrd="0" presId="urn:microsoft.com/office/officeart/2005/8/layout/cycle6"/>
    <dgm:cxn modelId="{2974684F-3ECF-4C9B-AE35-58C81EBEA0C8}" srcId="{4477F575-E6F8-4D39-B22E-C70AD9A73A4B}" destId="{E0523362-E4E1-4E9E-8975-B4103A885408}" srcOrd="1" destOrd="0" parTransId="{5F18B15D-4C29-40F5-A6D4-8959DAA8D8EB}" sibTransId="{C053801D-8587-4F68-80C2-935271246063}"/>
    <dgm:cxn modelId="{006C5DA6-0A76-4A02-B3A6-0F3E975B0FAC}" type="presOf" srcId="{86254B65-FBBC-4661-9006-7D08F0AD7F86}" destId="{4EBC3FEE-5AED-4AA9-ABDB-96305C46C60F}" srcOrd="0" destOrd="0" presId="urn:microsoft.com/office/officeart/2005/8/layout/cycle6"/>
    <dgm:cxn modelId="{1682AB85-3E21-4E8A-9306-20DA188A90FC}" srcId="{4477F575-E6F8-4D39-B22E-C70AD9A73A4B}" destId="{A403C4ED-91B4-4EEF-8962-7A626C43D593}" srcOrd="0" destOrd="0" parTransId="{C8B0AC73-2338-483B-B287-74E83B209924}" sibTransId="{038A834B-26BA-4940-8063-38E850305745}"/>
    <dgm:cxn modelId="{F494364E-420A-4590-9CFD-422D074701BA}" type="presOf" srcId="{F7DDC8DC-1F38-427C-84D0-EC428D361E6B}" destId="{79A99FFF-1AAC-483C-9B75-75AFF3F74D57}" srcOrd="0" destOrd="0" presId="urn:microsoft.com/office/officeart/2005/8/layout/cycle6"/>
    <dgm:cxn modelId="{81DFC018-D88A-4BE6-A659-5216BF9FCCE9}" type="presOf" srcId="{E0523362-E4E1-4E9E-8975-B4103A885408}" destId="{E9C84822-C805-4319-A648-0A3CC1D245EF}" srcOrd="0" destOrd="0" presId="urn:microsoft.com/office/officeart/2005/8/layout/cycle6"/>
    <dgm:cxn modelId="{4F3E1D18-75DA-4101-BE9A-3439653ECBEE}" type="presOf" srcId="{ADADABDA-E893-43F7-9568-56F0A4BC1CC7}" destId="{5C19A533-9DE5-4EE6-A7F8-46C446E89F92}" srcOrd="0" destOrd="0" presId="urn:microsoft.com/office/officeart/2005/8/layout/cycle6"/>
    <dgm:cxn modelId="{2641165B-BFE4-4F7E-93CB-CDE2D0324779}" srcId="{4477F575-E6F8-4D39-B22E-C70AD9A73A4B}" destId="{E8B2B31F-1400-4307-85EE-BBE7C9B2D4FD}" srcOrd="2" destOrd="0" parTransId="{2D2AAE75-5E85-4273-85E9-038126C29F4D}" sibTransId="{F7DDC8DC-1F38-427C-84D0-EC428D361E6B}"/>
    <dgm:cxn modelId="{FBDEEF66-CC25-486A-A91D-7C1505393FD6}" type="presParOf" srcId="{E37F83FE-3577-4105-B723-4016C110C917}" destId="{BAB3D1F2-620F-495D-98B7-47B5C1001701}" srcOrd="0" destOrd="0" presId="urn:microsoft.com/office/officeart/2005/8/layout/cycle6"/>
    <dgm:cxn modelId="{BE8F634B-E56A-48F2-8BE7-85C09F122DB3}" type="presParOf" srcId="{E37F83FE-3577-4105-B723-4016C110C917}" destId="{EBED016F-FDB7-4549-A66D-ADBCE1176C7D}" srcOrd="1" destOrd="0" presId="urn:microsoft.com/office/officeart/2005/8/layout/cycle6"/>
    <dgm:cxn modelId="{10B73491-4053-45FE-8F5A-A1295AF1273A}" type="presParOf" srcId="{E37F83FE-3577-4105-B723-4016C110C917}" destId="{CEC30223-42F1-4B28-ABC1-57DA86938E54}" srcOrd="2" destOrd="0" presId="urn:microsoft.com/office/officeart/2005/8/layout/cycle6"/>
    <dgm:cxn modelId="{D06A00D6-CB39-4451-8019-C926E66D1F70}" type="presParOf" srcId="{E37F83FE-3577-4105-B723-4016C110C917}" destId="{E9C84822-C805-4319-A648-0A3CC1D245EF}" srcOrd="3" destOrd="0" presId="urn:microsoft.com/office/officeart/2005/8/layout/cycle6"/>
    <dgm:cxn modelId="{74FA192F-7B84-4EE8-8BEA-F79C6D2D845A}" type="presParOf" srcId="{E37F83FE-3577-4105-B723-4016C110C917}" destId="{8B99D7C2-168D-4C1F-8195-73E3A7EF2567}" srcOrd="4" destOrd="0" presId="urn:microsoft.com/office/officeart/2005/8/layout/cycle6"/>
    <dgm:cxn modelId="{0B18335B-F0D5-49CE-AB38-AB0C1C87C71B}" type="presParOf" srcId="{E37F83FE-3577-4105-B723-4016C110C917}" destId="{B044EAFF-D1BF-410D-8274-B705B901BCB1}" srcOrd="5" destOrd="0" presId="urn:microsoft.com/office/officeart/2005/8/layout/cycle6"/>
    <dgm:cxn modelId="{DF558BCF-EB13-42DF-B9C3-6611B94E0088}" type="presParOf" srcId="{E37F83FE-3577-4105-B723-4016C110C917}" destId="{A48266AC-9000-4CD1-B231-0BEEC08CC7F6}" srcOrd="6" destOrd="0" presId="urn:microsoft.com/office/officeart/2005/8/layout/cycle6"/>
    <dgm:cxn modelId="{436726AB-B463-49BA-82D0-2EF0EDE3DDFD}" type="presParOf" srcId="{E37F83FE-3577-4105-B723-4016C110C917}" destId="{FB0DAB7D-4408-432B-9303-5307AD3951A5}" srcOrd="7" destOrd="0" presId="urn:microsoft.com/office/officeart/2005/8/layout/cycle6"/>
    <dgm:cxn modelId="{1D77C5BD-1EDE-41C1-8024-CA5F10E52652}" type="presParOf" srcId="{E37F83FE-3577-4105-B723-4016C110C917}" destId="{79A99FFF-1AAC-483C-9B75-75AFF3F74D57}" srcOrd="8" destOrd="0" presId="urn:microsoft.com/office/officeart/2005/8/layout/cycle6"/>
    <dgm:cxn modelId="{71A1E9FE-90AC-4E95-A88D-8F65994A3943}" type="presParOf" srcId="{E37F83FE-3577-4105-B723-4016C110C917}" destId="{4EBC3FEE-5AED-4AA9-ABDB-96305C46C60F}" srcOrd="9" destOrd="0" presId="urn:microsoft.com/office/officeart/2005/8/layout/cycle6"/>
    <dgm:cxn modelId="{188B0896-7086-4D4E-BB72-FF1974C54D79}" type="presParOf" srcId="{E37F83FE-3577-4105-B723-4016C110C917}" destId="{BA1C3C54-98E0-4F58-A189-3A38EB766E5A}" srcOrd="10" destOrd="0" presId="urn:microsoft.com/office/officeart/2005/8/layout/cycle6"/>
    <dgm:cxn modelId="{4C123276-B752-4357-9161-14A2D6A26E6C}" type="presParOf" srcId="{E37F83FE-3577-4105-B723-4016C110C917}" destId="{5C19A533-9DE5-4EE6-A7F8-46C446E89F92}" srcOrd="11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C42D6CD-6A32-4D59-BDAD-F66561F979A9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485CBFF-B08E-44A2-8E13-FD0C917D4D7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5CBFF-B08E-44A2-8E13-FD0C917D4D75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0169-42DB-4A01-961F-3ACD5F105522}" type="datetimeFigureOut">
              <a:rPr lang="he-IL" smtClean="0"/>
              <a:pPr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6D1A-CFB4-4BC0-8B80-7A31DEF9A17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 descr="IMG_19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0"/>
            <a:ext cx="6215070" cy="414338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42844" y="428604"/>
            <a:ext cx="8877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King County – Washington -US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3143240" y="1500174"/>
            <a:ext cx="31432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House Price</a:t>
            </a:r>
            <a:endParaRPr lang="he-IL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3143240" y="2357430"/>
            <a:ext cx="32619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Meir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Bokobza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Ofir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Zukerman</a:t>
            </a:r>
            <a:endParaRPr lang="he-IL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5357826"/>
            <a:ext cx="7149062" cy="711518"/>
          </a:xfrm>
        </p:spPr>
      </p:pic>
      <p:sp>
        <p:nvSpPr>
          <p:cNvPr id="5" name="מלבן 4"/>
          <p:cNvSpPr/>
          <p:nvPr/>
        </p:nvSpPr>
        <p:spPr>
          <a:xfrm>
            <a:off x="2214546" y="428604"/>
            <a:ext cx="5189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Machine learning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תמונה 5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714488"/>
            <a:ext cx="6665044" cy="31746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500034" y="3214686"/>
          <a:ext cx="8472518" cy="326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2914" y="2071678"/>
            <a:ext cx="649722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u="sng" dirty="0" smtClean="0"/>
              <a:t>Questions:</a:t>
            </a:r>
          </a:p>
          <a:p>
            <a:r>
              <a:rPr lang="en-US" dirty="0" smtClean="0"/>
              <a:t>Can we predict the main component to the price of an apartment?</a:t>
            </a:r>
          </a:p>
          <a:p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714480" y="428604"/>
            <a:ext cx="580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Our research - Intro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214554"/>
            <a:ext cx="8229600" cy="4050102"/>
          </a:xfrm>
        </p:spPr>
      </p:pic>
      <p:sp>
        <p:nvSpPr>
          <p:cNvPr id="5" name="TextBox 4"/>
          <p:cNvSpPr txBox="1"/>
          <p:nvPr/>
        </p:nvSpPr>
        <p:spPr>
          <a:xfrm rot="19333110">
            <a:off x="6397694" y="2774900"/>
            <a:ext cx="1329731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200" dirty="0" err="1" smtClean="0"/>
              <a:t>Kaggle</a:t>
            </a:r>
            <a:endParaRPr lang="he-IL" sz="3200" dirty="0"/>
          </a:p>
        </p:txBody>
      </p:sp>
      <p:sp>
        <p:nvSpPr>
          <p:cNvPr id="6" name="מלבן 5"/>
          <p:cNvSpPr/>
          <p:nvPr/>
        </p:nvSpPr>
        <p:spPr>
          <a:xfrm>
            <a:off x="3000364" y="357166"/>
            <a:ext cx="3633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Data Source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7940093" cy="2014364"/>
          </a:xfrm>
        </p:spPr>
      </p:pic>
      <p:sp>
        <p:nvSpPr>
          <p:cNvPr id="5" name="TextBox 4"/>
          <p:cNvSpPr txBox="1"/>
          <p:nvPr/>
        </p:nvSpPr>
        <p:spPr>
          <a:xfrm>
            <a:off x="3357554" y="4786322"/>
            <a:ext cx="22586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null values found!!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714612" y="428604"/>
            <a:ext cx="4156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Data Cleaning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571612"/>
            <a:ext cx="5264888" cy="4668839"/>
          </a:xfrm>
        </p:spPr>
      </p:pic>
      <p:sp>
        <p:nvSpPr>
          <p:cNvPr id="5" name="מלבן 4"/>
          <p:cNvSpPr/>
          <p:nvPr/>
        </p:nvSpPr>
        <p:spPr>
          <a:xfrm>
            <a:off x="1928794" y="357166"/>
            <a:ext cx="557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Example for House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2000240"/>
            <a:ext cx="7643866" cy="27146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מלבן 4"/>
          <p:cNvSpPr/>
          <p:nvPr/>
        </p:nvSpPr>
        <p:spPr>
          <a:xfrm>
            <a:off x="214282" y="428604"/>
            <a:ext cx="86904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General Statistics on the Data Frame</a:t>
            </a:r>
            <a:endParaRPr lang="he-IL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7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Price distribution by </a:t>
            </a:r>
          </a:p>
          <a:p>
            <a:pPr algn="ctr"/>
            <a:r>
              <a:rPr lang="en-US" dirty="0" smtClean="0"/>
              <a:t>number of rooms</a:t>
            </a:r>
            <a:endParaRPr lang="he-IL" dirty="0"/>
          </a:p>
        </p:txBody>
      </p:sp>
      <p:pic>
        <p:nvPicPr>
          <p:cNvPr id="8" name="מציין מיקום תוכן 7" descr="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43182"/>
            <a:ext cx="4040188" cy="3429024"/>
          </a:xfrm>
        </p:spPr>
      </p:pic>
      <p:sp>
        <p:nvSpPr>
          <p:cNvPr id="6" name="מציין מיקום טקסט 5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5087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Price distribution by </a:t>
            </a:r>
          </a:p>
          <a:p>
            <a:pPr algn="ctr"/>
            <a:r>
              <a:rPr lang="en-US" dirty="0" smtClean="0"/>
              <a:t>number of bathrooms</a:t>
            </a:r>
            <a:endParaRPr lang="he-IL" dirty="0"/>
          </a:p>
        </p:txBody>
      </p:sp>
      <p:pic>
        <p:nvPicPr>
          <p:cNvPr id="9" name="מציין מיקום תוכן 8" descr="6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43182"/>
            <a:ext cx="4213255" cy="3429024"/>
          </a:xfrm>
        </p:spPr>
      </p:pic>
      <p:sp>
        <p:nvSpPr>
          <p:cNvPr id="7" name="מלבן 6"/>
          <p:cNvSpPr/>
          <p:nvPr/>
        </p:nvSpPr>
        <p:spPr>
          <a:xfrm>
            <a:off x="2714612" y="357166"/>
            <a:ext cx="384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Visualization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8229600" cy="2643206"/>
          </a:xfrm>
        </p:spPr>
      </p:pic>
      <p:pic>
        <p:nvPicPr>
          <p:cNvPr id="8" name="תמונה 7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286388"/>
            <a:ext cx="8328660" cy="928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686" y="4714884"/>
            <a:ext cx="4205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VS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14282" y="214290"/>
            <a:ext cx="85183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Determine the Features &amp; Target</a:t>
            </a:r>
          </a:p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variable</a:t>
            </a:r>
            <a:endParaRPr lang="he-IL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857364"/>
            <a:ext cx="5094946" cy="4379866"/>
          </a:xfrm>
        </p:spPr>
      </p:pic>
      <p:sp>
        <p:nvSpPr>
          <p:cNvPr id="5" name="מלבן 4"/>
          <p:cNvSpPr/>
          <p:nvPr/>
        </p:nvSpPr>
        <p:spPr>
          <a:xfrm>
            <a:off x="2357422" y="285728"/>
            <a:ext cx="4867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Data Integration</a:t>
            </a:r>
            <a:endParaRPr lang="he-IL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82</Words>
  <Application>Microsoft Office PowerPoint</Application>
  <PresentationFormat>‫הצגה על המסך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מאיר בוקובזה</dc:creator>
  <cp:lastModifiedBy>מאיר בוקובזה</cp:lastModifiedBy>
  <cp:revision>28</cp:revision>
  <dcterms:created xsi:type="dcterms:W3CDTF">2021-06-26T16:32:02Z</dcterms:created>
  <dcterms:modified xsi:type="dcterms:W3CDTF">2021-06-27T18:37:04Z</dcterms:modified>
</cp:coreProperties>
</file>