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6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8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8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65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6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C7F1-0AD3-47E6-8A3A-4495A51B9E72}" type="datetimeFigureOut">
              <a:rPr lang="pt-BR" smtClean="0"/>
              <a:t>17/12/2017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DB28-A6B9-4D69-928C-2BBFDBA43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8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7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5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3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</dc:creator>
  <cp:lastModifiedBy>Danilo</cp:lastModifiedBy>
  <cp:revision>2</cp:revision>
  <dcterms:created xsi:type="dcterms:W3CDTF">2017-12-17T16:13:58Z</dcterms:created>
  <dcterms:modified xsi:type="dcterms:W3CDTF">2017-12-17T16:28:43Z</dcterms:modified>
</cp:coreProperties>
</file>