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C7DDE-12DD-4888-8D18-CC086EB8C79E}" v="2" dt="2021-01-16T00:46:46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86712" autoAdjust="0"/>
  </p:normalViewPr>
  <p:slideViewPr>
    <p:cSldViewPr snapToGrid="0">
      <p:cViewPr varScale="1">
        <p:scale>
          <a:sx n="103" d="100"/>
          <a:sy n="103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40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T. Fritz" userId="8928e2f96ed79d89" providerId="LiveId" clId="{E540D841-2359-45C3-A304-D009D2B77A5A}"/>
    <pc:docChg chg="undo redo custSel mod addSld modSld sldOrd">
      <pc:chgData name="Jeffrey T. Fritz" userId="8928e2f96ed79d89" providerId="LiveId" clId="{E540D841-2359-45C3-A304-D009D2B77A5A}" dt="2019-03-08T16:48:36.625" v="1166" actId="14100"/>
      <pc:docMkLst>
        <pc:docMk/>
      </pc:docMkLst>
      <pc:sldChg chg="modSp setBg">
        <pc:chgData name="Jeffrey T. Fritz" userId="8928e2f96ed79d89" providerId="LiveId" clId="{E540D841-2359-45C3-A304-D009D2B77A5A}" dt="2019-03-08T16:48:36.625" v="1166" actId="14100"/>
        <pc:sldMkLst>
          <pc:docMk/>
          <pc:sldMk cId="3014816168" sldId="256"/>
        </pc:sldMkLst>
        <pc:spChg chg="mod">
          <ac:chgData name="Jeffrey T. Fritz" userId="8928e2f96ed79d89" providerId="LiveId" clId="{E540D841-2359-45C3-A304-D009D2B77A5A}" dt="2019-03-08T14:04:24.597" v="1" actId="207"/>
          <ac:spMkLst>
            <pc:docMk/>
            <pc:sldMk cId="3014816168" sldId="256"/>
            <ac:spMk id="2" creationId="{6902E3D5-2D10-4A05-863A-B85AA9D10F6D}"/>
          </ac:spMkLst>
        </pc:spChg>
        <pc:spChg chg="mod">
          <ac:chgData name="Jeffrey T. Fritz" userId="8928e2f96ed79d89" providerId="LiveId" clId="{E540D841-2359-45C3-A304-D009D2B77A5A}" dt="2019-03-08T14:04:24.597" v="1" actId="207"/>
          <ac:spMkLst>
            <pc:docMk/>
            <pc:sldMk cId="3014816168" sldId="256"/>
            <ac:spMk id="3" creationId="{37AAED8C-72DC-4665-BD11-ECC866B6E2C1}"/>
          </ac:spMkLst>
        </pc:spChg>
        <pc:spChg chg="mod">
          <ac:chgData name="Jeffrey T. Fritz" userId="8928e2f96ed79d89" providerId="LiveId" clId="{E540D841-2359-45C3-A304-D009D2B77A5A}" dt="2019-03-08T16:48:36.625" v="1166" actId="14100"/>
          <ac:spMkLst>
            <pc:docMk/>
            <pc:sldMk cId="3014816168" sldId="256"/>
            <ac:spMk id="4" creationId="{2E3BE9D3-60FE-4E7B-88EA-3EE47A154765}"/>
          </ac:spMkLst>
        </pc:spChg>
      </pc:sldChg>
      <pc:sldChg chg="modAnim">
        <pc:chgData name="Jeffrey T. Fritz" userId="8928e2f96ed79d89" providerId="LiveId" clId="{E540D841-2359-45C3-A304-D009D2B77A5A}" dt="2019-03-08T14:29:48.046" v="253"/>
        <pc:sldMkLst>
          <pc:docMk/>
          <pc:sldMk cId="1940539174" sldId="286"/>
        </pc:sldMkLst>
      </pc:sldChg>
      <pc:sldChg chg="addSp modSp mod setBg modAnim">
        <pc:chgData name="Jeffrey T. Fritz" userId="8928e2f96ed79d89" providerId="LiveId" clId="{E540D841-2359-45C3-A304-D009D2B77A5A}" dt="2019-03-08T14:29:29.666" v="252"/>
        <pc:sldMkLst>
          <pc:docMk/>
          <pc:sldMk cId="2197547646" sldId="288"/>
        </pc:sldMkLst>
        <pc:spChg chg="mod">
          <ac:chgData name="Jeffrey T. Fritz" userId="8928e2f96ed79d89" providerId="LiveId" clId="{E540D841-2359-45C3-A304-D009D2B77A5A}" dt="2019-03-08T14:15:04.051" v="210" actId="26606"/>
          <ac:spMkLst>
            <pc:docMk/>
            <pc:sldMk cId="2197547646" sldId="288"/>
            <ac:spMk id="2" creationId="{8986178E-DA1A-4C17-A1A4-B92AACD20AF8}"/>
          </ac:spMkLst>
        </pc:spChg>
        <pc:spChg chg="mod">
          <ac:chgData name="Jeffrey T. Fritz" userId="8928e2f96ed79d89" providerId="LiveId" clId="{E540D841-2359-45C3-A304-D009D2B77A5A}" dt="2019-03-08T14:15:18.578" v="214" actId="20577"/>
          <ac:spMkLst>
            <pc:docMk/>
            <pc:sldMk cId="2197547646" sldId="288"/>
            <ac:spMk id="3" creationId="{EF87EFB0-E0EA-474A-9CFB-1215341D5422}"/>
          </ac:spMkLst>
        </pc:spChg>
        <pc:picChg chg="add mod">
          <ac:chgData name="Jeffrey T. Fritz" userId="8928e2f96ed79d89" providerId="LiveId" clId="{E540D841-2359-45C3-A304-D009D2B77A5A}" dt="2019-03-08T14:15:04.051" v="210" actId="26606"/>
          <ac:picMkLst>
            <pc:docMk/>
            <pc:sldMk cId="2197547646" sldId="288"/>
            <ac:picMk id="4" creationId="{9EA328C7-3775-48CB-BF04-D045CFF6D094}"/>
          </ac:picMkLst>
        </pc:picChg>
      </pc:sldChg>
      <pc:sldChg chg="modAnim">
        <pc:chgData name="Jeffrey T. Fritz" userId="8928e2f96ed79d89" providerId="LiveId" clId="{E540D841-2359-45C3-A304-D009D2B77A5A}" dt="2019-03-08T14:29:22.252" v="251"/>
        <pc:sldMkLst>
          <pc:docMk/>
          <pc:sldMk cId="114110085" sldId="289"/>
        </pc:sldMkLst>
      </pc:sldChg>
      <pc:sldChg chg="modSp add">
        <pc:chgData name="Jeffrey T. Fritz" userId="8928e2f96ed79d89" providerId="LiveId" clId="{E540D841-2359-45C3-A304-D009D2B77A5A}" dt="2019-03-08T14:13:01.397" v="205" actId="20577"/>
        <pc:sldMkLst>
          <pc:docMk/>
          <pc:sldMk cId="2641684438" sldId="302"/>
        </pc:sldMkLst>
        <pc:spChg chg="mod">
          <ac:chgData name="Jeffrey T. Fritz" userId="8928e2f96ed79d89" providerId="LiveId" clId="{E540D841-2359-45C3-A304-D009D2B77A5A}" dt="2019-03-08T14:13:01.397" v="205" actId="20577"/>
          <ac:spMkLst>
            <pc:docMk/>
            <pc:sldMk cId="2641684438" sldId="302"/>
            <ac:spMk id="2" creationId="{AD34C6A3-302D-4E37-BD22-602113A31C64}"/>
          </ac:spMkLst>
        </pc:spChg>
        <pc:spChg chg="mod">
          <ac:chgData name="Jeffrey T. Fritz" userId="8928e2f96ed79d89" providerId="LiveId" clId="{E540D841-2359-45C3-A304-D009D2B77A5A}" dt="2019-03-08T14:11:35.173" v="197" actId="20577"/>
          <ac:spMkLst>
            <pc:docMk/>
            <pc:sldMk cId="2641684438" sldId="302"/>
            <ac:spMk id="3" creationId="{5C2F357B-B693-433A-9636-C9DFE2BB3804}"/>
          </ac:spMkLst>
        </pc:spChg>
      </pc:sldChg>
      <pc:sldChg chg="addSp delSp modSp add delAnim modAnim">
        <pc:chgData name="Jeffrey T. Fritz" userId="8928e2f96ed79d89" providerId="LiveId" clId="{E540D841-2359-45C3-A304-D009D2B77A5A}" dt="2019-03-08T16:05:00.145" v="568"/>
        <pc:sldMkLst>
          <pc:docMk/>
          <pc:sldMk cId="900891302" sldId="303"/>
        </pc:sldMkLst>
        <pc:spChg chg="del">
          <ac:chgData name="Jeffrey T. Fritz" userId="8928e2f96ed79d89" providerId="LiveId" clId="{E540D841-2359-45C3-A304-D009D2B77A5A}" dt="2019-03-08T14:15:39.761" v="216" actId="478"/>
          <ac:spMkLst>
            <pc:docMk/>
            <pc:sldMk cId="900891302" sldId="303"/>
            <ac:spMk id="3" creationId="{02DB39F6-E03C-4A73-A583-5D1B93F50C5B}"/>
          </ac:spMkLst>
        </pc:spChg>
        <pc:spChg chg="add del mod">
          <ac:chgData name="Jeffrey T. Fritz" userId="8928e2f96ed79d89" providerId="LiveId" clId="{E540D841-2359-45C3-A304-D009D2B77A5A}" dt="2019-03-08T14:15:42.699" v="217" actId="478"/>
          <ac:spMkLst>
            <pc:docMk/>
            <pc:sldMk cId="900891302" sldId="303"/>
            <ac:spMk id="4" creationId="{3AE21CD4-EB49-4466-9F28-D9908F9A615C}"/>
          </ac:spMkLst>
        </pc:spChg>
        <pc:picChg chg="add mod">
          <ac:chgData name="Jeffrey T. Fritz" userId="8928e2f96ed79d89" providerId="LiveId" clId="{E540D841-2359-45C3-A304-D009D2B77A5A}" dt="2019-03-08T14:17:47.089" v="221" actId="1076"/>
          <ac:picMkLst>
            <pc:docMk/>
            <pc:sldMk cId="900891302" sldId="303"/>
            <ac:picMk id="5" creationId="{ABA5C609-B733-4428-BC9D-B1A2B12F02F1}"/>
          </ac:picMkLst>
        </pc:picChg>
        <pc:picChg chg="add mod">
          <ac:chgData name="Jeffrey T. Fritz" userId="8928e2f96ed79d89" providerId="LiveId" clId="{E540D841-2359-45C3-A304-D009D2B77A5A}" dt="2019-03-08T14:17:57.416" v="225" actId="14100"/>
          <ac:picMkLst>
            <pc:docMk/>
            <pc:sldMk cId="900891302" sldId="303"/>
            <ac:picMk id="6" creationId="{91BDD5BD-79E4-49F1-B0F7-C42B06B00151}"/>
          </ac:picMkLst>
        </pc:picChg>
      </pc:sldChg>
      <pc:sldChg chg="addSp add setBg">
        <pc:chgData name="Jeffrey T. Fritz" userId="8928e2f96ed79d89" providerId="LiveId" clId="{E540D841-2359-45C3-A304-D009D2B77A5A}" dt="2019-03-08T14:23:09.769" v="229"/>
        <pc:sldMkLst>
          <pc:docMk/>
          <pc:sldMk cId="3273400551" sldId="304"/>
        </pc:sldMkLst>
        <pc:picChg chg="add">
          <ac:chgData name="Jeffrey T. Fritz" userId="8928e2f96ed79d89" providerId="LiveId" clId="{E540D841-2359-45C3-A304-D009D2B77A5A}" dt="2019-03-08T14:23:02.600" v="228"/>
          <ac:picMkLst>
            <pc:docMk/>
            <pc:sldMk cId="3273400551" sldId="304"/>
            <ac:picMk id="2" creationId="{349B90C2-600E-452F-844E-CA1E67A96644}"/>
          </ac:picMkLst>
        </pc:picChg>
      </pc:sldChg>
      <pc:sldChg chg="addSp modSp add mod setBg">
        <pc:chgData name="Jeffrey T. Fritz" userId="8928e2f96ed79d89" providerId="LiveId" clId="{E540D841-2359-45C3-A304-D009D2B77A5A}" dt="2019-03-08T14:24:16.223" v="234" actId="26606"/>
        <pc:sldMkLst>
          <pc:docMk/>
          <pc:sldMk cId="896453275" sldId="305"/>
        </pc:sldMkLst>
        <pc:picChg chg="add mod">
          <ac:chgData name="Jeffrey T. Fritz" userId="8928e2f96ed79d89" providerId="LiveId" clId="{E540D841-2359-45C3-A304-D009D2B77A5A}" dt="2019-03-08T14:24:16.223" v="234" actId="26606"/>
          <ac:picMkLst>
            <pc:docMk/>
            <pc:sldMk cId="896453275" sldId="305"/>
            <ac:picMk id="2" creationId="{975D0AD5-6052-4B8E-9C02-FC1492093C4F}"/>
          </ac:picMkLst>
        </pc:picChg>
      </pc:sldChg>
      <pc:sldChg chg="addSp modSp add modTransition modAnim">
        <pc:chgData name="Jeffrey T. Fritz" userId="8928e2f96ed79d89" providerId="LiveId" clId="{E540D841-2359-45C3-A304-D009D2B77A5A}" dt="2019-03-08T14:35:16.646" v="259"/>
        <pc:sldMkLst>
          <pc:docMk/>
          <pc:sldMk cId="3943634403" sldId="306"/>
        </pc:sldMkLst>
        <pc:picChg chg="add mod">
          <ac:chgData name="Jeffrey T. Fritz" userId="8928e2f96ed79d89" providerId="LiveId" clId="{E540D841-2359-45C3-A304-D009D2B77A5A}" dt="2019-03-08T14:33:58.446" v="258" actId="14100"/>
          <ac:picMkLst>
            <pc:docMk/>
            <pc:sldMk cId="3943634403" sldId="306"/>
            <ac:picMk id="2" creationId="{C257FD32-C9DB-4C42-8AA6-EBAD5342D636}"/>
          </ac:picMkLst>
        </pc:picChg>
      </pc:sldChg>
      <pc:sldChg chg="addSp modSp add ord modAnim">
        <pc:chgData name="Jeffrey T. Fritz" userId="8928e2f96ed79d89" providerId="LiveId" clId="{E540D841-2359-45C3-A304-D009D2B77A5A}" dt="2019-03-08T14:35:54.916" v="264" actId="14100"/>
        <pc:sldMkLst>
          <pc:docMk/>
          <pc:sldMk cId="495092146" sldId="307"/>
        </pc:sldMkLst>
        <pc:picChg chg="add mod">
          <ac:chgData name="Jeffrey T. Fritz" userId="8928e2f96ed79d89" providerId="LiveId" clId="{E540D841-2359-45C3-A304-D009D2B77A5A}" dt="2019-03-08T14:35:54.916" v="264" actId="14100"/>
          <ac:picMkLst>
            <pc:docMk/>
            <pc:sldMk cId="495092146" sldId="307"/>
            <ac:picMk id="2" creationId="{E9C9378E-37A1-45E2-B438-34B877FCC9A0}"/>
          </ac:picMkLst>
        </pc:picChg>
      </pc:sldChg>
      <pc:sldChg chg="addSp modSp add modAnim">
        <pc:chgData name="Jeffrey T. Fritz" userId="8928e2f96ed79d89" providerId="LiveId" clId="{E540D841-2359-45C3-A304-D009D2B77A5A}" dt="2019-03-08T14:36:32.286" v="271" actId="14100"/>
        <pc:sldMkLst>
          <pc:docMk/>
          <pc:sldMk cId="2746713699" sldId="308"/>
        </pc:sldMkLst>
        <pc:picChg chg="add mod">
          <ac:chgData name="Jeffrey T. Fritz" userId="8928e2f96ed79d89" providerId="LiveId" clId="{E540D841-2359-45C3-A304-D009D2B77A5A}" dt="2019-03-08T14:36:32.286" v="271" actId="14100"/>
          <ac:picMkLst>
            <pc:docMk/>
            <pc:sldMk cId="2746713699" sldId="308"/>
            <ac:picMk id="2" creationId="{6B858B8E-64A2-4A8F-926E-43BB82946558}"/>
          </ac:picMkLst>
        </pc:picChg>
      </pc:sldChg>
      <pc:sldChg chg="addSp modSp add modAnim">
        <pc:chgData name="Jeffrey T. Fritz" userId="8928e2f96ed79d89" providerId="LiveId" clId="{E540D841-2359-45C3-A304-D009D2B77A5A}" dt="2019-03-08T14:43:48.143" v="275" actId="14100"/>
        <pc:sldMkLst>
          <pc:docMk/>
          <pc:sldMk cId="2980681362" sldId="309"/>
        </pc:sldMkLst>
        <pc:picChg chg="add mod">
          <ac:chgData name="Jeffrey T. Fritz" userId="8928e2f96ed79d89" providerId="LiveId" clId="{E540D841-2359-45C3-A304-D009D2B77A5A}" dt="2019-03-08T14:43:48.143" v="275" actId="14100"/>
          <ac:picMkLst>
            <pc:docMk/>
            <pc:sldMk cId="2980681362" sldId="309"/>
            <ac:picMk id="2" creationId="{453514DB-BE85-4256-855F-E08FF580F3CA}"/>
          </ac:picMkLst>
        </pc:picChg>
      </pc:sldChg>
      <pc:sldChg chg="addSp modSp add modAnim">
        <pc:chgData name="Jeffrey T. Fritz" userId="8928e2f96ed79d89" providerId="LiveId" clId="{E540D841-2359-45C3-A304-D009D2B77A5A}" dt="2019-03-08T14:44:12.902" v="281" actId="14100"/>
        <pc:sldMkLst>
          <pc:docMk/>
          <pc:sldMk cId="348387115" sldId="310"/>
        </pc:sldMkLst>
        <pc:picChg chg="add mod">
          <ac:chgData name="Jeffrey T. Fritz" userId="8928e2f96ed79d89" providerId="LiveId" clId="{E540D841-2359-45C3-A304-D009D2B77A5A}" dt="2019-03-08T14:44:12.902" v="281" actId="14100"/>
          <ac:picMkLst>
            <pc:docMk/>
            <pc:sldMk cId="348387115" sldId="310"/>
            <ac:picMk id="2" creationId="{57BA8806-6930-465B-B440-FAECA884B1D3}"/>
          </ac:picMkLst>
        </pc:picChg>
      </pc:sldChg>
      <pc:sldChg chg="addSp modSp add ord modAnim">
        <pc:chgData name="Jeffrey T. Fritz" userId="8928e2f96ed79d89" providerId="LiveId" clId="{E540D841-2359-45C3-A304-D009D2B77A5A}" dt="2019-03-08T14:45:35.694" v="287"/>
        <pc:sldMkLst>
          <pc:docMk/>
          <pc:sldMk cId="1464654138" sldId="311"/>
        </pc:sldMkLst>
        <pc:picChg chg="add mod">
          <ac:chgData name="Jeffrey T. Fritz" userId="8928e2f96ed79d89" providerId="LiveId" clId="{E540D841-2359-45C3-A304-D009D2B77A5A}" dt="2019-03-08T14:44:33.957" v="285" actId="14100"/>
          <ac:picMkLst>
            <pc:docMk/>
            <pc:sldMk cId="1464654138" sldId="311"/>
            <ac:picMk id="2" creationId="{CCBC1E8B-381D-41BA-A543-D09E4CABF70F}"/>
          </ac:picMkLst>
        </pc:picChg>
      </pc:sldChg>
      <pc:sldChg chg="addSp delSp modSp add mod setBg">
        <pc:chgData name="Jeffrey T. Fritz" userId="8928e2f96ed79d89" providerId="LiveId" clId="{E540D841-2359-45C3-A304-D009D2B77A5A}" dt="2019-03-08T16:04:29.867" v="567" actId="113"/>
        <pc:sldMkLst>
          <pc:docMk/>
          <pc:sldMk cId="2152554993" sldId="312"/>
        </pc:sldMkLst>
        <pc:spChg chg="del">
          <ac:chgData name="Jeffrey T. Fritz" userId="8928e2f96ed79d89" providerId="LiveId" clId="{E540D841-2359-45C3-A304-D009D2B77A5A}" dt="2019-03-08T15:40:02.274" v="289" actId="478"/>
          <ac:spMkLst>
            <pc:docMk/>
            <pc:sldMk cId="2152554993" sldId="312"/>
            <ac:spMk id="2" creationId="{5D4B0DCB-1E09-4BDD-8A5A-93F06D404C91}"/>
          </ac:spMkLst>
        </pc:spChg>
        <pc:spChg chg="del">
          <ac:chgData name="Jeffrey T. Fritz" userId="8928e2f96ed79d89" providerId="LiveId" clId="{E540D841-2359-45C3-A304-D009D2B77A5A}" dt="2019-03-08T15:40:02.274" v="289" actId="478"/>
          <ac:spMkLst>
            <pc:docMk/>
            <pc:sldMk cId="2152554993" sldId="312"/>
            <ac:spMk id="3" creationId="{100F9DA0-D1B4-430B-BC5A-F27A0186AC32}"/>
          </ac:spMkLst>
        </pc:spChg>
        <pc:spChg chg="add del mod">
          <ac:chgData name="Jeffrey T. Fritz" userId="8928e2f96ed79d89" providerId="LiveId" clId="{E540D841-2359-45C3-A304-D009D2B77A5A}" dt="2019-03-08T15:49:16.610" v="297" actId="478"/>
          <ac:spMkLst>
            <pc:docMk/>
            <pc:sldMk cId="2152554993" sldId="312"/>
            <ac:spMk id="5" creationId="{397C9AE9-A6AA-42DA-841B-CCE7145E031C}"/>
          </ac:spMkLst>
        </pc:spChg>
        <pc:spChg chg="add mod">
          <ac:chgData name="Jeffrey T. Fritz" userId="8928e2f96ed79d89" providerId="LiveId" clId="{E540D841-2359-45C3-A304-D009D2B77A5A}" dt="2019-03-08T16:04:29.867" v="567" actId="113"/>
          <ac:spMkLst>
            <pc:docMk/>
            <pc:sldMk cId="2152554993" sldId="312"/>
            <ac:spMk id="7" creationId="{4C912B4F-8A92-41AA-8E0B-B4D42EFDD4BB}"/>
          </ac:spMkLst>
        </pc:spChg>
        <pc:picChg chg="add del mod">
          <ac:chgData name="Jeffrey T. Fritz" userId="8928e2f96ed79d89" providerId="LiveId" clId="{E540D841-2359-45C3-A304-D009D2B77A5A}" dt="2019-03-08T15:49:16.610" v="297" actId="478"/>
          <ac:picMkLst>
            <pc:docMk/>
            <pc:sldMk cId="2152554993" sldId="312"/>
            <ac:picMk id="4" creationId="{E2925F8B-3635-4DA3-9EFB-823E4D04FEA9}"/>
          </ac:picMkLst>
        </pc:picChg>
        <pc:picChg chg="add del mod">
          <ac:chgData name="Jeffrey T. Fritz" userId="8928e2f96ed79d89" providerId="LiveId" clId="{E540D841-2359-45C3-A304-D009D2B77A5A}" dt="2019-03-08T16:04:17.021" v="563" actId="478"/>
          <ac:picMkLst>
            <pc:docMk/>
            <pc:sldMk cId="2152554993" sldId="312"/>
            <ac:picMk id="6" creationId="{F539855F-F7D3-47D4-BE7F-88BC86916A43}"/>
          </ac:picMkLst>
        </pc:picChg>
        <pc:picChg chg="add ord">
          <ac:chgData name="Jeffrey T. Fritz" userId="8928e2f96ed79d89" providerId="LiveId" clId="{E540D841-2359-45C3-A304-D009D2B77A5A}" dt="2019-03-08T16:04:22.630" v="565" actId="167"/>
          <ac:picMkLst>
            <pc:docMk/>
            <pc:sldMk cId="2152554993" sldId="312"/>
            <ac:picMk id="8" creationId="{B85880BA-2054-4C3A-98EC-6667E361911B}"/>
          </ac:picMkLst>
        </pc:picChg>
      </pc:sldChg>
      <pc:sldChg chg="addSp delSp add">
        <pc:chgData name="Jeffrey T. Fritz" userId="8928e2f96ed79d89" providerId="LiveId" clId="{E540D841-2359-45C3-A304-D009D2B77A5A}" dt="2019-03-08T15:53:49.494" v="562"/>
        <pc:sldMkLst>
          <pc:docMk/>
          <pc:sldMk cId="696607297" sldId="313"/>
        </pc:sldMkLst>
        <pc:spChg chg="del">
          <ac:chgData name="Jeffrey T. Fritz" userId="8928e2f96ed79d89" providerId="LiveId" clId="{E540D841-2359-45C3-A304-D009D2B77A5A}" dt="2019-03-08T15:53:48.653" v="561" actId="478"/>
          <ac:spMkLst>
            <pc:docMk/>
            <pc:sldMk cId="696607297" sldId="313"/>
            <ac:spMk id="2" creationId="{F9BB70F4-8814-441F-855E-5FF89A5CB920}"/>
          </ac:spMkLst>
        </pc:spChg>
        <pc:spChg chg="del">
          <ac:chgData name="Jeffrey T. Fritz" userId="8928e2f96ed79d89" providerId="LiveId" clId="{E540D841-2359-45C3-A304-D009D2B77A5A}" dt="2019-03-08T15:53:48.653" v="561" actId="478"/>
          <ac:spMkLst>
            <pc:docMk/>
            <pc:sldMk cId="696607297" sldId="313"/>
            <ac:spMk id="3" creationId="{DC87F9AE-6D84-4F9D-815C-4C7993CBB60C}"/>
          </ac:spMkLst>
        </pc:spChg>
        <pc:picChg chg="add">
          <ac:chgData name="Jeffrey T. Fritz" userId="8928e2f96ed79d89" providerId="LiveId" clId="{E540D841-2359-45C3-A304-D009D2B77A5A}" dt="2019-03-08T15:53:49.494" v="562"/>
          <ac:picMkLst>
            <pc:docMk/>
            <pc:sldMk cId="696607297" sldId="313"/>
            <ac:picMk id="4" creationId="{85DA2221-F31A-4AF9-8935-489EE2292735}"/>
          </ac:picMkLst>
        </pc:picChg>
      </pc:sldChg>
      <pc:sldChg chg="addSp delSp modSp add modAnim">
        <pc:chgData name="Jeffrey T. Fritz" userId="8928e2f96ed79d89" providerId="LiveId" clId="{E540D841-2359-45C3-A304-D009D2B77A5A}" dt="2019-03-08T16:40:01.626" v="1122"/>
        <pc:sldMkLst>
          <pc:docMk/>
          <pc:sldMk cId="1334863527" sldId="314"/>
        </pc:sldMkLst>
        <pc:spChg chg="mod">
          <ac:chgData name="Jeffrey T. Fritz" userId="8928e2f96ed79d89" providerId="LiveId" clId="{E540D841-2359-45C3-A304-D009D2B77A5A}" dt="2019-03-08T16:34:28.437" v="1112" actId="20577"/>
          <ac:spMkLst>
            <pc:docMk/>
            <pc:sldMk cId="1334863527" sldId="314"/>
            <ac:spMk id="3" creationId="{02DB39F6-E03C-4A73-A583-5D1B93F50C5B}"/>
          </ac:spMkLst>
        </pc:spChg>
        <pc:picChg chg="add del mod">
          <ac:chgData name="Jeffrey T. Fritz" userId="8928e2f96ed79d89" providerId="LiveId" clId="{E540D841-2359-45C3-A304-D009D2B77A5A}" dt="2019-03-08T16:33:45.615" v="1099" actId="478"/>
          <ac:picMkLst>
            <pc:docMk/>
            <pc:sldMk cId="1334863527" sldId="314"/>
            <ac:picMk id="4" creationId="{1EA0332E-28D5-4AFF-9932-3A2127BEAC7C}"/>
          </ac:picMkLst>
        </pc:picChg>
        <pc:picChg chg="add mod">
          <ac:chgData name="Jeffrey T. Fritz" userId="8928e2f96ed79d89" providerId="LiveId" clId="{E540D841-2359-45C3-A304-D009D2B77A5A}" dt="2019-03-08T16:34:32.068" v="1113" actId="1076"/>
          <ac:picMkLst>
            <pc:docMk/>
            <pc:sldMk cId="1334863527" sldId="314"/>
            <ac:picMk id="5" creationId="{44AF3139-2912-471F-894C-B94B05EB1FE3}"/>
          </ac:picMkLst>
        </pc:picChg>
        <pc:picChg chg="add mod">
          <ac:chgData name="Jeffrey T. Fritz" userId="8928e2f96ed79d89" providerId="LiveId" clId="{E540D841-2359-45C3-A304-D009D2B77A5A}" dt="2019-03-08T16:39:52.331" v="1120" actId="1076"/>
          <ac:picMkLst>
            <pc:docMk/>
            <pc:sldMk cId="1334863527" sldId="314"/>
            <ac:picMk id="6" creationId="{0F30D0AF-49FA-4718-BEFF-F4861A51FDA0}"/>
          </ac:picMkLst>
        </pc:picChg>
      </pc:sldChg>
    </pc:docChg>
  </pc:docChgLst>
  <pc:docChgLst>
    <pc:chgData name="Jeffrey T. Fritz" userId="8928e2f96ed79d89" providerId="LiveId" clId="{EC3AFD7E-C92F-44AD-8EA8-D677C5399E6E}"/>
    <pc:docChg chg="custSel addSld modSld sldOrd">
      <pc:chgData name="Jeffrey T. Fritz" userId="8928e2f96ed79d89" providerId="LiveId" clId="{EC3AFD7E-C92F-44AD-8EA8-D677C5399E6E}" dt="2020-02-05T15:54:48.076" v="105"/>
      <pc:docMkLst>
        <pc:docMk/>
      </pc:docMkLst>
      <pc:sldChg chg="addSp delSp modSp modNotesTx">
        <pc:chgData name="Jeffrey T. Fritz" userId="8928e2f96ed79d89" providerId="LiveId" clId="{EC3AFD7E-C92F-44AD-8EA8-D677C5399E6E}" dt="2020-02-05T15:13:39.675" v="70" actId="20577"/>
        <pc:sldMkLst>
          <pc:docMk/>
          <pc:sldMk cId="1099093893" sldId="267"/>
        </pc:sldMkLst>
        <pc:spChg chg="mod">
          <ac:chgData name="Jeffrey T. Fritz" userId="8928e2f96ed79d89" providerId="LiveId" clId="{EC3AFD7E-C92F-44AD-8EA8-D677C5399E6E}" dt="2020-02-05T15:06:53.961" v="29" actId="20577"/>
          <ac:spMkLst>
            <pc:docMk/>
            <pc:sldMk cId="1099093893" sldId="267"/>
            <ac:spMk id="4" creationId="{9C140B31-1FC1-477B-B162-962F8A1D01EF}"/>
          </ac:spMkLst>
        </pc:spChg>
        <pc:picChg chg="add mod">
          <ac:chgData name="Jeffrey T. Fritz" userId="8928e2f96ed79d89" providerId="LiveId" clId="{EC3AFD7E-C92F-44AD-8EA8-D677C5399E6E}" dt="2020-02-05T15:06:49.677" v="28" actId="14100"/>
          <ac:picMkLst>
            <pc:docMk/>
            <pc:sldMk cId="1099093893" sldId="267"/>
            <ac:picMk id="2" creationId="{5E08E6A9-7F78-41BE-99B1-0C0EA3B8C9BC}"/>
          </ac:picMkLst>
        </pc:picChg>
        <pc:picChg chg="del">
          <ac:chgData name="Jeffrey T. Fritz" userId="8928e2f96ed79d89" providerId="LiveId" clId="{EC3AFD7E-C92F-44AD-8EA8-D677C5399E6E}" dt="2020-02-05T15:06:40.370" v="25" actId="478"/>
          <ac:picMkLst>
            <pc:docMk/>
            <pc:sldMk cId="1099093893" sldId="267"/>
            <ac:picMk id="3" creationId="{7078031D-93A3-49AE-8362-4F1C791064CA}"/>
          </ac:picMkLst>
        </pc:picChg>
      </pc:sldChg>
      <pc:sldChg chg="addSp delSp modSp">
        <pc:chgData name="Jeffrey T. Fritz" userId="8928e2f96ed79d89" providerId="LiveId" clId="{EC3AFD7E-C92F-44AD-8EA8-D677C5399E6E}" dt="2020-02-05T15:08:13.285" v="33" actId="20577"/>
        <pc:sldMkLst>
          <pc:docMk/>
          <pc:sldMk cId="3923794163" sldId="268"/>
        </pc:sldMkLst>
        <pc:spChg chg="mod">
          <ac:chgData name="Jeffrey T. Fritz" userId="8928e2f96ed79d89" providerId="LiveId" clId="{EC3AFD7E-C92F-44AD-8EA8-D677C5399E6E}" dt="2020-02-05T15:08:13.285" v="33" actId="20577"/>
          <ac:spMkLst>
            <pc:docMk/>
            <pc:sldMk cId="3923794163" sldId="268"/>
            <ac:spMk id="3" creationId="{0FF81EC4-02D8-4C19-9F5D-F8120AA6EC69}"/>
          </ac:spMkLst>
        </pc:spChg>
        <pc:picChg chg="del">
          <ac:chgData name="Jeffrey T. Fritz" userId="8928e2f96ed79d89" providerId="LiveId" clId="{EC3AFD7E-C92F-44AD-8EA8-D677C5399E6E}" dt="2020-02-05T15:08:03.122" v="30" actId="478"/>
          <ac:picMkLst>
            <pc:docMk/>
            <pc:sldMk cId="3923794163" sldId="268"/>
            <ac:picMk id="2" creationId="{7B016022-F0EE-45A5-BC9A-3A3D0FD46EEF}"/>
          </ac:picMkLst>
        </pc:picChg>
        <pc:picChg chg="add ord">
          <ac:chgData name="Jeffrey T. Fritz" userId="8928e2f96ed79d89" providerId="LiveId" clId="{EC3AFD7E-C92F-44AD-8EA8-D677C5399E6E}" dt="2020-02-05T15:08:08.348" v="32" actId="167"/>
          <ac:picMkLst>
            <pc:docMk/>
            <pc:sldMk cId="3923794163" sldId="268"/>
            <ac:picMk id="4" creationId="{B338E2CE-AD4E-4098-A82D-C316FCD5D84F}"/>
          </ac:picMkLst>
        </pc:picChg>
      </pc:sldChg>
      <pc:sldChg chg="ord">
        <pc:chgData name="Jeffrey T. Fritz" userId="8928e2f96ed79d89" providerId="LiveId" clId="{EC3AFD7E-C92F-44AD-8EA8-D677C5399E6E}" dt="2020-02-05T15:48:19.646" v="103"/>
        <pc:sldMkLst>
          <pc:docMk/>
          <pc:sldMk cId="2641684438" sldId="302"/>
        </pc:sldMkLst>
      </pc:sldChg>
      <pc:sldChg chg="ord">
        <pc:chgData name="Jeffrey T. Fritz" userId="8928e2f96ed79d89" providerId="LiveId" clId="{EC3AFD7E-C92F-44AD-8EA8-D677C5399E6E}" dt="2020-02-05T15:26:20.661" v="72"/>
        <pc:sldMkLst>
          <pc:docMk/>
          <pc:sldMk cId="2746713699" sldId="308"/>
        </pc:sldMkLst>
      </pc:sldChg>
      <pc:sldChg chg="mod modShow">
        <pc:chgData name="Jeffrey T. Fritz" userId="8928e2f96ed79d89" providerId="LiveId" clId="{EC3AFD7E-C92F-44AD-8EA8-D677C5399E6E}" dt="2020-02-05T15:26:38.243" v="73" actId="729"/>
        <pc:sldMkLst>
          <pc:docMk/>
          <pc:sldMk cId="348387115" sldId="310"/>
        </pc:sldMkLst>
      </pc:sldChg>
      <pc:sldChg chg="modSp">
        <pc:chgData name="Jeffrey T. Fritz" userId="8928e2f96ed79d89" providerId="LiveId" clId="{EC3AFD7E-C92F-44AD-8EA8-D677C5399E6E}" dt="2020-02-05T15:00:57.866" v="24" actId="20577"/>
        <pc:sldMkLst>
          <pc:docMk/>
          <pc:sldMk cId="2152554993" sldId="312"/>
        </pc:sldMkLst>
        <pc:spChg chg="mod">
          <ac:chgData name="Jeffrey T. Fritz" userId="8928e2f96ed79d89" providerId="LiveId" clId="{EC3AFD7E-C92F-44AD-8EA8-D677C5399E6E}" dt="2020-02-05T15:00:57.866" v="24" actId="20577"/>
          <ac:spMkLst>
            <pc:docMk/>
            <pc:sldMk cId="2152554993" sldId="312"/>
            <ac:spMk id="7" creationId="{4C912B4F-8A92-41AA-8E0B-B4D42EFDD4BB}"/>
          </ac:spMkLst>
        </pc:spChg>
      </pc:sldChg>
      <pc:sldChg chg="addSp delSp modSp">
        <pc:chgData name="Jeffrey T. Fritz" userId="8928e2f96ed79d89" providerId="LiveId" clId="{EC3AFD7E-C92F-44AD-8EA8-D677C5399E6E}" dt="2020-02-05T15:32:18.881" v="92" actId="14100"/>
        <pc:sldMkLst>
          <pc:docMk/>
          <pc:sldMk cId="696607297" sldId="313"/>
        </pc:sldMkLst>
        <pc:picChg chg="add mod">
          <ac:chgData name="Jeffrey T. Fritz" userId="8928e2f96ed79d89" providerId="LiveId" clId="{EC3AFD7E-C92F-44AD-8EA8-D677C5399E6E}" dt="2020-02-05T15:32:18.881" v="92" actId="14100"/>
          <ac:picMkLst>
            <pc:docMk/>
            <pc:sldMk cId="696607297" sldId="313"/>
            <ac:picMk id="2" creationId="{D4D61FA1-AB04-4AB0-A46D-64AA3F547655}"/>
          </ac:picMkLst>
        </pc:picChg>
        <pc:picChg chg="del">
          <ac:chgData name="Jeffrey T. Fritz" userId="8928e2f96ed79d89" providerId="LiveId" clId="{EC3AFD7E-C92F-44AD-8EA8-D677C5399E6E}" dt="2020-02-05T15:32:10.856" v="89" actId="478"/>
          <ac:picMkLst>
            <pc:docMk/>
            <pc:sldMk cId="696607297" sldId="313"/>
            <ac:picMk id="4" creationId="{85DA2221-F31A-4AF9-8935-489EE2292735}"/>
          </ac:picMkLst>
        </pc:picChg>
      </pc:sldChg>
      <pc:sldChg chg="addSp add">
        <pc:chgData name="Jeffrey T. Fritz" userId="8928e2f96ed79d89" providerId="LiveId" clId="{EC3AFD7E-C92F-44AD-8EA8-D677C5399E6E}" dt="2020-02-05T15:08:54.184" v="36"/>
        <pc:sldMkLst>
          <pc:docMk/>
          <pc:sldMk cId="3202014637" sldId="316"/>
        </pc:sldMkLst>
        <pc:spChg chg="add">
          <ac:chgData name="Jeffrey T. Fritz" userId="8928e2f96ed79d89" providerId="LiveId" clId="{EC3AFD7E-C92F-44AD-8EA8-D677C5399E6E}" dt="2020-02-05T15:08:54.184" v="36"/>
          <ac:spMkLst>
            <pc:docMk/>
            <pc:sldMk cId="3202014637" sldId="316"/>
            <ac:spMk id="3" creationId="{9A39CE60-85BD-4C53-8828-90AC7665675D}"/>
          </ac:spMkLst>
        </pc:spChg>
        <pc:picChg chg="add">
          <ac:chgData name="Jeffrey T. Fritz" userId="8928e2f96ed79d89" providerId="LiveId" clId="{EC3AFD7E-C92F-44AD-8EA8-D677C5399E6E}" dt="2020-02-05T15:08:46.707" v="35"/>
          <ac:picMkLst>
            <pc:docMk/>
            <pc:sldMk cId="3202014637" sldId="316"/>
            <ac:picMk id="2" creationId="{F3BE0CC7-7A24-411B-AA6C-D9C79B18D7FC}"/>
          </ac:picMkLst>
        </pc:picChg>
      </pc:sldChg>
      <pc:sldChg chg="addSp add">
        <pc:chgData name="Jeffrey T. Fritz" userId="8928e2f96ed79d89" providerId="LiveId" clId="{EC3AFD7E-C92F-44AD-8EA8-D677C5399E6E}" dt="2020-02-05T15:12:34.783" v="39"/>
        <pc:sldMkLst>
          <pc:docMk/>
          <pc:sldMk cId="3226492944" sldId="317"/>
        </pc:sldMkLst>
        <pc:spChg chg="add">
          <ac:chgData name="Jeffrey T. Fritz" userId="8928e2f96ed79d89" providerId="LiveId" clId="{EC3AFD7E-C92F-44AD-8EA8-D677C5399E6E}" dt="2020-02-05T15:12:34.783" v="39"/>
          <ac:spMkLst>
            <pc:docMk/>
            <pc:sldMk cId="3226492944" sldId="317"/>
            <ac:spMk id="3" creationId="{0E71343F-C779-45CE-ACE5-C4A347B53D06}"/>
          </ac:spMkLst>
        </pc:spChg>
        <pc:picChg chg="add">
          <ac:chgData name="Jeffrey T. Fritz" userId="8928e2f96ed79d89" providerId="LiveId" clId="{EC3AFD7E-C92F-44AD-8EA8-D677C5399E6E}" dt="2020-02-05T15:12:26.304" v="38"/>
          <ac:picMkLst>
            <pc:docMk/>
            <pc:sldMk cId="3226492944" sldId="317"/>
            <ac:picMk id="2" creationId="{EF12902A-9244-4016-916A-027E9A7B651D}"/>
          </ac:picMkLst>
        </pc:picChg>
      </pc:sldChg>
      <pc:sldChg chg="addSp modSp add modAnim">
        <pc:chgData name="Jeffrey T. Fritz" userId="8928e2f96ed79d89" providerId="LiveId" clId="{EC3AFD7E-C92F-44AD-8EA8-D677C5399E6E}" dt="2020-02-05T15:28:00.568" v="84" actId="14100"/>
        <pc:sldMkLst>
          <pc:docMk/>
          <pc:sldMk cId="825035935" sldId="318"/>
        </pc:sldMkLst>
        <pc:picChg chg="add mod">
          <ac:chgData name="Jeffrey T. Fritz" userId="8928e2f96ed79d89" providerId="LiveId" clId="{EC3AFD7E-C92F-44AD-8EA8-D677C5399E6E}" dt="2020-02-05T15:28:00.568" v="84" actId="14100"/>
          <ac:picMkLst>
            <pc:docMk/>
            <pc:sldMk cId="825035935" sldId="318"/>
            <ac:picMk id="2" creationId="{C7C55917-DE01-4895-AB97-173FB913F440}"/>
          </ac:picMkLst>
        </pc:picChg>
      </pc:sldChg>
      <pc:sldChg chg="addSp modSp add modAnim">
        <pc:chgData name="Jeffrey T. Fritz" userId="8928e2f96ed79d89" providerId="LiveId" clId="{EC3AFD7E-C92F-44AD-8EA8-D677C5399E6E}" dt="2020-02-05T15:28:38.897" v="88" actId="14100"/>
        <pc:sldMkLst>
          <pc:docMk/>
          <pc:sldMk cId="409571018" sldId="319"/>
        </pc:sldMkLst>
        <pc:picChg chg="add mod">
          <ac:chgData name="Jeffrey T. Fritz" userId="8928e2f96ed79d89" providerId="LiveId" clId="{EC3AFD7E-C92F-44AD-8EA8-D677C5399E6E}" dt="2020-02-05T15:28:38.897" v="88" actId="14100"/>
          <ac:picMkLst>
            <pc:docMk/>
            <pc:sldMk cId="409571018" sldId="319"/>
            <ac:picMk id="2" creationId="{DFCAD9AB-D799-456B-8C4A-F4A671B9DEEB}"/>
          </ac:picMkLst>
        </pc:picChg>
      </pc:sldChg>
      <pc:sldChg chg="addSp modSp add modAnim">
        <pc:chgData name="Jeffrey T. Fritz" userId="8928e2f96ed79d89" providerId="LiveId" clId="{EC3AFD7E-C92F-44AD-8EA8-D677C5399E6E}" dt="2020-02-05T15:44:30.071" v="97" actId="14100"/>
        <pc:sldMkLst>
          <pc:docMk/>
          <pc:sldMk cId="2670092439" sldId="320"/>
        </pc:sldMkLst>
        <pc:picChg chg="add mod">
          <ac:chgData name="Jeffrey T. Fritz" userId="8928e2f96ed79d89" providerId="LiveId" clId="{EC3AFD7E-C92F-44AD-8EA8-D677C5399E6E}" dt="2020-02-05T15:44:30.071" v="97" actId="14100"/>
          <ac:picMkLst>
            <pc:docMk/>
            <pc:sldMk cId="2670092439" sldId="320"/>
            <ac:picMk id="2" creationId="{78C53ACD-0335-46F0-A639-0083A6B0CF99}"/>
          </ac:picMkLst>
        </pc:picChg>
      </pc:sldChg>
      <pc:sldChg chg="addSp modSp add modAnim">
        <pc:chgData name="Jeffrey T. Fritz" userId="8928e2f96ed79d89" providerId="LiveId" clId="{EC3AFD7E-C92F-44AD-8EA8-D677C5399E6E}" dt="2020-02-05T15:48:02.611" v="101" actId="14100"/>
        <pc:sldMkLst>
          <pc:docMk/>
          <pc:sldMk cId="3097722512" sldId="321"/>
        </pc:sldMkLst>
        <pc:picChg chg="add mod">
          <ac:chgData name="Jeffrey T. Fritz" userId="8928e2f96ed79d89" providerId="LiveId" clId="{EC3AFD7E-C92F-44AD-8EA8-D677C5399E6E}" dt="2020-02-05T15:48:02.611" v="101" actId="14100"/>
          <ac:picMkLst>
            <pc:docMk/>
            <pc:sldMk cId="3097722512" sldId="321"/>
            <ac:picMk id="2" creationId="{40A9175E-8012-4E7C-8EFF-C029B8BA9BCB}"/>
          </ac:picMkLst>
        </pc:picChg>
      </pc:sldChg>
      <pc:sldChg chg="addSp add">
        <pc:chgData name="Jeffrey T. Fritz" userId="8928e2f96ed79d89" providerId="LiveId" clId="{EC3AFD7E-C92F-44AD-8EA8-D677C5399E6E}" dt="2020-02-05T15:54:48.076" v="105"/>
        <pc:sldMkLst>
          <pc:docMk/>
          <pc:sldMk cId="4150782323" sldId="322"/>
        </pc:sldMkLst>
        <pc:picChg chg="add">
          <ac:chgData name="Jeffrey T. Fritz" userId="8928e2f96ed79d89" providerId="LiveId" clId="{EC3AFD7E-C92F-44AD-8EA8-D677C5399E6E}" dt="2020-02-05T15:54:48.076" v="105"/>
          <ac:picMkLst>
            <pc:docMk/>
            <pc:sldMk cId="4150782323" sldId="322"/>
            <ac:picMk id="2" creationId="{BF5F7222-3650-41E0-B360-85ED36502A3A}"/>
          </ac:picMkLst>
        </pc:picChg>
      </pc:sldChg>
    </pc:docChg>
  </pc:docChgLst>
  <pc:docChgLst>
    <pc:chgData name="Jeffrey T. Fritz" userId="8928e2f96ed79d89" providerId="LiveId" clId="{9191BDC8-E8CD-4CB9-AEB0-D47ED8389BED}"/>
    <pc:docChg chg="addSld modSld">
      <pc:chgData name="Jeffrey T. Fritz" userId="8928e2f96ed79d89" providerId="LiveId" clId="{9191BDC8-E8CD-4CB9-AEB0-D47ED8389BED}" dt="2019-03-07T11:34:09.691" v="1"/>
      <pc:docMkLst>
        <pc:docMk/>
      </pc:docMkLst>
      <pc:sldChg chg="addSp modSp add">
        <pc:chgData name="Jeffrey T. Fritz" userId="8928e2f96ed79d89" providerId="LiveId" clId="{9191BDC8-E8CD-4CB9-AEB0-D47ED8389BED}" dt="2019-03-07T11:34:09.691" v="1"/>
        <pc:sldMkLst>
          <pc:docMk/>
          <pc:sldMk cId="3724038223" sldId="301"/>
        </pc:sldMkLst>
        <pc:picChg chg="add mod">
          <ac:chgData name="Jeffrey T. Fritz" userId="8928e2f96ed79d89" providerId="LiveId" clId="{9191BDC8-E8CD-4CB9-AEB0-D47ED8389BED}" dt="2019-03-07T11:34:09.691" v="1"/>
          <ac:picMkLst>
            <pc:docMk/>
            <pc:sldMk cId="3724038223" sldId="301"/>
            <ac:picMk id="3" creationId="{2F985F8B-36A3-4923-8E35-A180E2823B61}"/>
          </ac:picMkLst>
        </pc:picChg>
      </pc:sldChg>
    </pc:docChg>
  </pc:docChgLst>
  <pc:docChgLst>
    <pc:chgData name="Jeffrey T. Fritz" userId="8928e2f96ed79d89" providerId="LiveId" clId="{023C7DDE-12DD-4888-8D18-CC086EB8C79E}"/>
    <pc:docChg chg="undo custSel addSld delSld modSld sldOrd">
      <pc:chgData name="Jeffrey T. Fritz" userId="8928e2f96ed79d89" providerId="LiveId" clId="{023C7DDE-12DD-4888-8D18-CC086EB8C79E}" dt="2021-01-16T02:31:21.246" v="2320" actId="20577"/>
      <pc:docMkLst>
        <pc:docMk/>
      </pc:docMkLst>
      <pc:sldChg chg="modSp mod">
        <pc:chgData name="Jeffrey T. Fritz" userId="8928e2f96ed79d89" providerId="LiveId" clId="{023C7DDE-12DD-4888-8D18-CC086EB8C79E}" dt="2021-01-15T23:50:06.053" v="79" actId="20577"/>
        <pc:sldMkLst>
          <pc:docMk/>
          <pc:sldMk cId="3014816168" sldId="256"/>
        </pc:sldMkLst>
        <pc:spChg chg="mod">
          <ac:chgData name="Jeffrey T. Fritz" userId="8928e2f96ed79d89" providerId="LiveId" clId="{023C7DDE-12DD-4888-8D18-CC086EB8C79E}" dt="2021-01-15T23:49:49.062" v="28" actId="20577"/>
          <ac:spMkLst>
            <pc:docMk/>
            <pc:sldMk cId="3014816168" sldId="256"/>
            <ac:spMk id="2" creationId="{6902E3D5-2D10-4A05-863A-B85AA9D10F6D}"/>
          </ac:spMkLst>
        </pc:spChg>
        <pc:spChg chg="mod">
          <ac:chgData name="Jeffrey T. Fritz" userId="8928e2f96ed79d89" providerId="LiveId" clId="{023C7DDE-12DD-4888-8D18-CC086EB8C79E}" dt="2021-01-15T23:49:56.086" v="60" actId="20577"/>
          <ac:spMkLst>
            <pc:docMk/>
            <pc:sldMk cId="3014816168" sldId="256"/>
            <ac:spMk id="3" creationId="{37AAED8C-72DC-4665-BD11-ECC866B6E2C1}"/>
          </ac:spMkLst>
        </pc:spChg>
        <pc:spChg chg="mod">
          <ac:chgData name="Jeffrey T. Fritz" userId="8928e2f96ed79d89" providerId="LiveId" clId="{023C7DDE-12DD-4888-8D18-CC086EB8C79E}" dt="2021-01-15T23:50:06.053" v="79" actId="20577"/>
          <ac:spMkLst>
            <pc:docMk/>
            <pc:sldMk cId="3014816168" sldId="256"/>
            <ac:spMk id="4" creationId="{2E3BE9D3-60FE-4E7B-88EA-3EE47A154765}"/>
          </ac:spMkLst>
        </pc:spChg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548650635" sldId="258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2941648330" sldId="260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2631803563" sldId="261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50514272" sldId="262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619385870" sldId="263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4101603477" sldId="264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404942361" sldId="265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2068706649" sldId="266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1099093893" sldId="267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923794163" sldId="268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168628692" sldId="269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42854481" sldId="270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4050328276" sldId="271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734743317" sldId="272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2530141770" sldId="273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216429870" sldId="274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928598134" sldId="275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756855087" sldId="276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4046000311" sldId="277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693339762" sldId="279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1264755927" sldId="280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1872312589" sldId="281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818559574" sldId="282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2761597633" sldId="283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2503185245" sldId="284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940408892" sldId="285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1940539174" sldId="286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885932437" sldId="287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2197547646" sldId="288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114110085" sldId="289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1367617425" sldId="291"/>
        </pc:sldMkLst>
      </pc:sldChg>
      <pc:sldChg chg="modSp new mod">
        <pc:chgData name="Jeffrey T. Fritz" userId="8928e2f96ed79d89" providerId="LiveId" clId="{023C7DDE-12DD-4888-8D18-CC086EB8C79E}" dt="2021-01-15T23:54:51.387" v="478" actId="20577"/>
        <pc:sldMkLst>
          <pc:docMk/>
          <pc:sldMk cId="2389768308" sldId="291"/>
        </pc:sldMkLst>
        <pc:spChg chg="mod">
          <ac:chgData name="Jeffrey T. Fritz" userId="8928e2f96ed79d89" providerId="LiveId" clId="{023C7DDE-12DD-4888-8D18-CC086EB8C79E}" dt="2021-01-15T23:50:53.640" v="101" actId="20577"/>
          <ac:spMkLst>
            <pc:docMk/>
            <pc:sldMk cId="2389768308" sldId="291"/>
            <ac:spMk id="2" creationId="{B6BDA176-A3F3-43A8-AFF5-4D1AE2A76999}"/>
          </ac:spMkLst>
        </pc:spChg>
        <pc:spChg chg="mod">
          <ac:chgData name="Jeffrey T. Fritz" userId="8928e2f96ed79d89" providerId="LiveId" clId="{023C7DDE-12DD-4888-8D18-CC086EB8C79E}" dt="2021-01-15T23:54:51.387" v="478" actId="20577"/>
          <ac:spMkLst>
            <pc:docMk/>
            <pc:sldMk cId="2389768308" sldId="291"/>
            <ac:spMk id="3" creationId="{7ABBA4BE-70B4-4338-A61E-C653ECBDEDAE}"/>
          </ac:spMkLst>
        </pc:spChg>
      </pc:sldChg>
      <pc:sldChg chg="modSp new mod">
        <pc:chgData name="Jeffrey T. Fritz" userId="8928e2f96ed79d89" providerId="LiveId" clId="{023C7DDE-12DD-4888-8D18-CC086EB8C79E}" dt="2021-01-16T00:10:56.296" v="742" actId="20577"/>
        <pc:sldMkLst>
          <pc:docMk/>
          <pc:sldMk cId="246746600" sldId="292"/>
        </pc:sldMkLst>
        <pc:spChg chg="mod">
          <ac:chgData name="Jeffrey T. Fritz" userId="8928e2f96ed79d89" providerId="LiveId" clId="{023C7DDE-12DD-4888-8D18-CC086EB8C79E}" dt="2021-01-15T23:55:09.233" v="509" actId="20577"/>
          <ac:spMkLst>
            <pc:docMk/>
            <pc:sldMk cId="246746600" sldId="292"/>
            <ac:spMk id="2" creationId="{1808726B-0B5A-47EF-A856-60F90F7991E8}"/>
          </ac:spMkLst>
        </pc:spChg>
        <pc:spChg chg="mod">
          <ac:chgData name="Jeffrey T. Fritz" userId="8928e2f96ed79d89" providerId="LiveId" clId="{023C7DDE-12DD-4888-8D18-CC086EB8C79E}" dt="2021-01-16T00:10:56.296" v="742" actId="20577"/>
          <ac:spMkLst>
            <pc:docMk/>
            <pc:sldMk cId="246746600" sldId="292"/>
            <ac:spMk id="3" creationId="{47B465A2-DF3A-4AE6-AE51-0FB865D9A403}"/>
          </ac:spMkLst>
        </pc:spChg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128752671" sldId="292"/>
        </pc:sldMkLst>
      </pc:sldChg>
      <pc:sldChg chg="modSp new mod">
        <pc:chgData name="Jeffrey T. Fritz" userId="8928e2f96ed79d89" providerId="LiveId" clId="{023C7DDE-12DD-4888-8D18-CC086EB8C79E}" dt="2021-01-16T00:38:54.565" v="770" actId="20577"/>
        <pc:sldMkLst>
          <pc:docMk/>
          <pc:sldMk cId="3054839840" sldId="293"/>
        </pc:sldMkLst>
        <pc:spChg chg="mod">
          <ac:chgData name="Jeffrey T. Fritz" userId="8928e2f96ed79d89" providerId="LiveId" clId="{023C7DDE-12DD-4888-8D18-CC086EB8C79E}" dt="2021-01-16T00:15:54.278" v="747" actId="20577"/>
          <ac:spMkLst>
            <pc:docMk/>
            <pc:sldMk cId="3054839840" sldId="293"/>
            <ac:spMk id="2" creationId="{9E5A0EE2-E9F3-4FD3-B966-32432D44BA19}"/>
          </ac:spMkLst>
        </pc:spChg>
        <pc:spChg chg="mod">
          <ac:chgData name="Jeffrey T. Fritz" userId="8928e2f96ed79d89" providerId="LiveId" clId="{023C7DDE-12DD-4888-8D18-CC086EB8C79E}" dt="2021-01-16T00:38:54.565" v="770" actId="20577"/>
          <ac:spMkLst>
            <pc:docMk/>
            <pc:sldMk cId="3054839840" sldId="293"/>
            <ac:spMk id="3" creationId="{21B3EE98-9240-4037-8AA7-8F552C87CF0A}"/>
          </ac:spMkLst>
        </pc:spChg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211560277" sldId="294"/>
        </pc:sldMkLst>
      </pc:sldChg>
      <pc:sldChg chg="addSp delSp modSp new add del mod modClrScheme chgLayout">
        <pc:chgData name="Jeffrey T. Fritz" userId="8928e2f96ed79d89" providerId="LiveId" clId="{023C7DDE-12DD-4888-8D18-CC086EB8C79E}" dt="2021-01-16T00:48:07.284" v="1149" actId="20577"/>
        <pc:sldMkLst>
          <pc:docMk/>
          <pc:sldMk cId="803952183" sldId="294"/>
        </pc:sldMkLst>
        <pc:spChg chg="del mod ord">
          <ac:chgData name="Jeffrey T. Fritz" userId="8928e2f96ed79d89" providerId="LiveId" clId="{023C7DDE-12DD-4888-8D18-CC086EB8C79E}" dt="2021-01-16T00:39:40.139" v="772" actId="700"/>
          <ac:spMkLst>
            <pc:docMk/>
            <pc:sldMk cId="803952183" sldId="294"/>
            <ac:spMk id="2" creationId="{37E14D20-02BB-4C86-9248-09E38CF0D48C}"/>
          </ac:spMkLst>
        </pc:spChg>
        <pc:spChg chg="del mod ord">
          <ac:chgData name="Jeffrey T. Fritz" userId="8928e2f96ed79d89" providerId="LiveId" clId="{023C7DDE-12DD-4888-8D18-CC086EB8C79E}" dt="2021-01-16T00:39:40.139" v="772" actId="700"/>
          <ac:spMkLst>
            <pc:docMk/>
            <pc:sldMk cId="803952183" sldId="294"/>
            <ac:spMk id="3" creationId="{FED9D5E3-DE2F-47DA-943F-53BFFC4EE6F8}"/>
          </ac:spMkLst>
        </pc:spChg>
        <pc:spChg chg="add mod ord">
          <ac:chgData name="Jeffrey T. Fritz" userId="8928e2f96ed79d89" providerId="LiveId" clId="{023C7DDE-12DD-4888-8D18-CC086EB8C79E}" dt="2021-01-16T00:39:44.932" v="797" actId="20577"/>
          <ac:spMkLst>
            <pc:docMk/>
            <pc:sldMk cId="803952183" sldId="294"/>
            <ac:spMk id="4" creationId="{D312671D-F229-4299-AAB1-A7121343C4E5}"/>
          </ac:spMkLst>
        </pc:spChg>
        <pc:spChg chg="add mod ord">
          <ac:chgData name="Jeffrey T. Fritz" userId="8928e2f96ed79d89" providerId="LiveId" clId="{023C7DDE-12DD-4888-8D18-CC086EB8C79E}" dt="2021-01-16T00:48:07.284" v="1149" actId="20577"/>
          <ac:spMkLst>
            <pc:docMk/>
            <pc:sldMk cId="803952183" sldId="294"/>
            <ac:spMk id="5" creationId="{15405560-DBDB-4189-99AC-9DAA1739C6DB}"/>
          </ac:spMkLst>
        </pc:spChg>
      </pc:sldChg>
      <pc:sldChg chg="addSp">
        <pc:chgData name="Jeffrey T. Fritz" userId="8928e2f96ed79d89" providerId="LiveId" clId="{023C7DDE-12DD-4888-8D18-CC086EB8C79E}" dt="2021-01-16T00:46:46.586" v="942"/>
        <pc:sldMkLst>
          <pc:docMk/>
          <pc:sldMk cId="3404490732" sldId="294"/>
        </pc:sldMkLst>
        <pc:spChg chg="add">
          <ac:chgData name="Jeffrey T. Fritz" userId="8928e2f96ed79d89" providerId="LiveId" clId="{023C7DDE-12DD-4888-8D18-CC086EB8C79E}" dt="2021-01-16T00:46:46.586" v="942"/>
          <ac:spMkLst>
            <pc:docMk/>
            <pc:sldMk cId="3404490732" sldId="294"/>
            <ac:spMk id="2" creationId="{D3EB969E-A212-4133-9011-E70FF3A22B94}"/>
          </ac:spMkLst>
        </pc:spChg>
      </pc:sldChg>
      <pc:sldChg chg="addSp">
        <pc:chgData name="Jeffrey T. Fritz" userId="8928e2f96ed79d89" providerId="LiveId" clId="{023C7DDE-12DD-4888-8D18-CC086EB8C79E}" dt="2021-01-16T00:40:25.721" v="865"/>
        <pc:sldMkLst>
          <pc:docMk/>
          <pc:sldMk cId="3484928860" sldId="294"/>
        </pc:sldMkLst>
        <pc:spChg chg="add">
          <ac:chgData name="Jeffrey T. Fritz" userId="8928e2f96ed79d89" providerId="LiveId" clId="{023C7DDE-12DD-4888-8D18-CC086EB8C79E}" dt="2021-01-16T00:40:25.721" v="865"/>
          <ac:spMkLst>
            <pc:docMk/>
            <pc:sldMk cId="3484928860" sldId="294"/>
            <ac:spMk id="2" creationId="{48425FFB-D2BE-4B8B-9262-CDF5C62C7028}"/>
          </ac:spMkLst>
        </pc:spChg>
      </pc:sldChg>
      <pc:sldChg chg="modSp new mod">
        <pc:chgData name="Jeffrey T. Fritz" userId="8928e2f96ed79d89" providerId="LiveId" clId="{023C7DDE-12DD-4888-8D18-CC086EB8C79E}" dt="2021-01-16T00:55:10.797" v="1341" actId="20577"/>
        <pc:sldMkLst>
          <pc:docMk/>
          <pc:sldMk cId="853886537" sldId="295"/>
        </pc:sldMkLst>
        <pc:spChg chg="mod">
          <ac:chgData name="Jeffrey T. Fritz" userId="8928e2f96ed79d89" providerId="LiveId" clId="{023C7DDE-12DD-4888-8D18-CC086EB8C79E}" dt="2021-01-16T00:47:11.063" v="977" actId="20577"/>
          <ac:spMkLst>
            <pc:docMk/>
            <pc:sldMk cId="853886537" sldId="295"/>
            <ac:spMk id="2" creationId="{8E9ECA7F-283F-4B58-9976-5DD00E8AAC4F}"/>
          </ac:spMkLst>
        </pc:spChg>
        <pc:spChg chg="mod">
          <ac:chgData name="Jeffrey T. Fritz" userId="8928e2f96ed79d89" providerId="LiveId" clId="{023C7DDE-12DD-4888-8D18-CC086EB8C79E}" dt="2021-01-16T00:55:10.797" v="1341" actId="20577"/>
          <ac:spMkLst>
            <pc:docMk/>
            <pc:sldMk cId="853886537" sldId="295"/>
            <ac:spMk id="3" creationId="{8890A35F-49D7-46E9-9500-30167A776046}"/>
          </ac:spMkLst>
        </pc:spChg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2174362854" sldId="295"/>
        </pc:sldMkLst>
      </pc:sldChg>
      <pc:sldChg chg="addSp delSp modSp new mod modClrScheme chgLayout">
        <pc:chgData name="Jeffrey T. Fritz" userId="8928e2f96ed79d89" providerId="LiveId" clId="{023C7DDE-12DD-4888-8D18-CC086EB8C79E}" dt="2021-01-16T00:53:52.882" v="1283" actId="20577"/>
        <pc:sldMkLst>
          <pc:docMk/>
          <pc:sldMk cId="777016727" sldId="296"/>
        </pc:sldMkLst>
        <pc:spChg chg="del mod ord">
          <ac:chgData name="Jeffrey T. Fritz" userId="8928e2f96ed79d89" providerId="LiveId" clId="{023C7DDE-12DD-4888-8D18-CC086EB8C79E}" dt="2021-01-16T00:53:42.115" v="1244" actId="700"/>
          <ac:spMkLst>
            <pc:docMk/>
            <pc:sldMk cId="777016727" sldId="296"/>
            <ac:spMk id="2" creationId="{E1736F24-9020-4355-8229-712E3E2CD556}"/>
          </ac:spMkLst>
        </pc:spChg>
        <pc:spChg chg="del mod ord">
          <ac:chgData name="Jeffrey T. Fritz" userId="8928e2f96ed79d89" providerId="LiveId" clId="{023C7DDE-12DD-4888-8D18-CC086EB8C79E}" dt="2021-01-16T00:53:42.115" v="1244" actId="700"/>
          <ac:spMkLst>
            <pc:docMk/>
            <pc:sldMk cId="777016727" sldId="296"/>
            <ac:spMk id="3" creationId="{F6E4D8CB-D704-43C5-869B-F5102CA9FD8E}"/>
          </ac:spMkLst>
        </pc:spChg>
        <pc:spChg chg="add mod ord">
          <ac:chgData name="Jeffrey T. Fritz" userId="8928e2f96ed79d89" providerId="LiveId" clId="{023C7DDE-12DD-4888-8D18-CC086EB8C79E}" dt="2021-01-16T00:53:44.063" v="1248" actId="20577"/>
          <ac:spMkLst>
            <pc:docMk/>
            <pc:sldMk cId="777016727" sldId="296"/>
            <ac:spMk id="4" creationId="{9F9462BA-B02B-4D64-8F99-3659431AE548}"/>
          </ac:spMkLst>
        </pc:spChg>
        <pc:spChg chg="add mod ord">
          <ac:chgData name="Jeffrey T. Fritz" userId="8928e2f96ed79d89" providerId="LiveId" clId="{023C7DDE-12DD-4888-8D18-CC086EB8C79E}" dt="2021-01-16T00:53:52.882" v="1283" actId="20577"/>
          <ac:spMkLst>
            <pc:docMk/>
            <pc:sldMk cId="777016727" sldId="296"/>
            <ac:spMk id="5" creationId="{7D047C2B-63B5-4CB8-817F-39D164D3A80B}"/>
          </ac:spMkLst>
        </pc:spChg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2522067417" sldId="296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155607393" sldId="297"/>
        </pc:sldMkLst>
      </pc:sldChg>
      <pc:sldChg chg="addSp delSp modSp new mod modClrScheme chgLayout">
        <pc:chgData name="Jeffrey T. Fritz" userId="8928e2f96ed79d89" providerId="LiveId" clId="{023C7DDE-12DD-4888-8D18-CC086EB8C79E}" dt="2021-01-16T01:13:33.294" v="1737" actId="108"/>
        <pc:sldMkLst>
          <pc:docMk/>
          <pc:sldMk cId="1455625019" sldId="297"/>
        </pc:sldMkLst>
        <pc:spChg chg="del mod ord">
          <ac:chgData name="Jeffrey T. Fritz" userId="8928e2f96ed79d89" providerId="LiveId" clId="{023C7DDE-12DD-4888-8D18-CC086EB8C79E}" dt="2021-01-16T01:05:09.546" v="1343" actId="700"/>
          <ac:spMkLst>
            <pc:docMk/>
            <pc:sldMk cId="1455625019" sldId="297"/>
            <ac:spMk id="2" creationId="{A43A78CD-E3AF-4E2F-A1D6-66CA5C5EB7E8}"/>
          </ac:spMkLst>
        </pc:spChg>
        <pc:spChg chg="del mod ord">
          <ac:chgData name="Jeffrey T. Fritz" userId="8928e2f96ed79d89" providerId="LiveId" clId="{023C7DDE-12DD-4888-8D18-CC086EB8C79E}" dt="2021-01-16T01:05:09.546" v="1343" actId="700"/>
          <ac:spMkLst>
            <pc:docMk/>
            <pc:sldMk cId="1455625019" sldId="297"/>
            <ac:spMk id="3" creationId="{0378933D-0A48-46FA-BB49-36C6E1F28A41}"/>
          </ac:spMkLst>
        </pc:spChg>
        <pc:spChg chg="add mod ord">
          <ac:chgData name="Jeffrey T. Fritz" userId="8928e2f96ed79d89" providerId="LiveId" clId="{023C7DDE-12DD-4888-8D18-CC086EB8C79E}" dt="2021-01-16T01:05:15.052" v="1360" actId="20577"/>
          <ac:spMkLst>
            <pc:docMk/>
            <pc:sldMk cId="1455625019" sldId="297"/>
            <ac:spMk id="4" creationId="{99A55EF5-0B32-49B6-8AD6-A1CB90C2671B}"/>
          </ac:spMkLst>
        </pc:spChg>
        <pc:spChg chg="add mod ord">
          <ac:chgData name="Jeffrey T. Fritz" userId="8928e2f96ed79d89" providerId="LiveId" clId="{023C7DDE-12DD-4888-8D18-CC086EB8C79E}" dt="2021-01-16T01:13:33.294" v="1737" actId="108"/>
          <ac:spMkLst>
            <pc:docMk/>
            <pc:sldMk cId="1455625019" sldId="297"/>
            <ac:spMk id="5" creationId="{45559FB3-D05A-44FC-B13F-6E3D09BE24D1}"/>
          </ac:spMkLst>
        </pc:spChg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2358156367" sldId="298"/>
        </pc:sldMkLst>
      </pc:sldChg>
      <pc:sldChg chg="modSp new mod">
        <pc:chgData name="Jeffrey T. Fritz" userId="8928e2f96ed79d89" providerId="LiveId" clId="{023C7DDE-12DD-4888-8D18-CC086EB8C79E}" dt="2021-01-16T01:07:04.158" v="1603" actId="20577"/>
        <pc:sldMkLst>
          <pc:docMk/>
          <pc:sldMk cId="3052388868" sldId="298"/>
        </pc:sldMkLst>
        <pc:spChg chg="mod">
          <ac:chgData name="Jeffrey T. Fritz" userId="8928e2f96ed79d89" providerId="LiveId" clId="{023C7DDE-12DD-4888-8D18-CC086EB8C79E}" dt="2021-01-16T01:06:58.381" v="1570" actId="20577"/>
          <ac:spMkLst>
            <pc:docMk/>
            <pc:sldMk cId="3052388868" sldId="298"/>
            <ac:spMk id="2" creationId="{6D16758A-676A-4C2B-8C0A-2779E9F6E5B1}"/>
          </ac:spMkLst>
        </pc:spChg>
        <pc:spChg chg="mod">
          <ac:chgData name="Jeffrey T. Fritz" userId="8928e2f96ed79d89" providerId="LiveId" clId="{023C7DDE-12DD-4888-8D18-CC086EB8C79E}" dt="2021-01-16T01:07:04.158" v="1603" actId="20577"/>
          <ac:spMkLst>
            <pc:docMk/>
            <pc:sldMk cId="3052388868" sldId="298"/>
            <ac:spMk id="3" creationId="{DF359668-F91A-40B4-A827-DAB6BF919896}"/>
          </ac:spMkLst>
        </pc:spChg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1161539066" sldId="299"/>
        </pc:sldMkLst>
      </pc:sldChg>
      <pc:sldChg chg="modSp new mod">
        <pc:chgData name="Jeffrey T. Fritz" userId="8928e2f96ed79d89" providerId="LiveId" clId="{023C7DDE-12DD-4888-8D18-CC086EB8C79E}" dt="2021-01-16T02:30:09.833" v="2087" actId="20577"/>
        <pc:sldMkLst>
          <pc:docMk/>
          <pc:sldMk cId="3609377089" sldId="299"/>
        </pc:sldMkLst>
        <pc:spChg chg="mod">
          <ac:chgData name="Jeffrey T. Fritz" userId="8928e2f96ed79d89" providerId="LiveId" clId="{023C7DDE-12DD-4888-8D18-CC086EB8C79E}" dt="2021-01-16T02:29:02.312" v="1777" actId="20577"/>
          <ac:spMkLst>
            <pc:docMk/>
            <pc:sldMk cId="3609377089" sldId="299"/>
            <ac:spMk id="2" creationId="{D3C01280-4C5B-46F0-899D-89114A329E6F}"/>
          </ac:spMkLst>
        </pc:spChg>
        <pc:spChg chg="mod">
          <ac:chgData name="Jeffrey T. Fritz" userId="8928e2f96ed79d89" providerId="LiveId" clId="{023C7DDE-12DD-4888-8D18-CC086EB8C79E}" dt="2021-01-16T02:30:09.833" v="2087" actId="20577"/>
          <ac:spMkLst>
            <pc:docMk/>
            <pc:sldMk cId="3609377089" sldId="299"/>
            <ac:spMk id="3" creationId="{E5C0F527-7303-4114-B1A5-2B42B8A7EC53}"/>
          </ac:spMkLst>
        </pc:spChg>
      </pc:sldChg>
      <pc:sldChg chg="modSp new mod">
        <pc:chgData name="Jeffrey T. Fritz" userId="8928e2f96ed79d89" providerId="LiveId" clId="{023C7DDE-12DD-4888-8D18-CC086EB8C79E}" dt="2021-01-16T02:30:24.764" v="2118" actId="20577"/>
        <pc:sldMkLst>
          <pc:docMk/>
          <pc:sldMk cId="2464212666" sldId="300"/>
        </pc:sldMkLst>
        <pc:spChg chg="mod">
          <ac:chgData name="Jeffrey T. Fritz" userId="8928e2f96ed79d89" providerId="LiveId" clId="{023C7DDE-12DD-4888-8D18-CC086EB8C79E}" dt="2021-01-16T02:30:18.152" v="2092" actId="20577"/>
          <ac:spMkLst>
            <pc:docMk/>
            <pc:sldMk cId="2464212666" sldId="300"/>
            <ac:spMk id="2" creationId="{C0E6A014-5C24-4B17-A8ED-DB01FB55E45C}"/>
          </ac:spMkLst>
        </pc:spChg>
        <pc:spChg chg="mod">
          <ac:chgData name="Jeffrey T. Fritz" userId="8928e2f96ed79d89" providerId="LiveId" clId="{023C7DDE-12DD-4888-8D18-CC086EB8C79E}" dt="2021-01-16T02:30:24.764" v="2118" actId="20577"/>
          <ac:spMkLst>
            <pc:docMk/>
            <pc:sldMk cId="2464212666" sldId="300"/>
            <ac:spMk id="3" creationId="{D326A579-01F2-4580-A9DE-1AC92A239EC6}"/>
          </ac:spMkLst>
        </pc:spChg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995474421" sldId="300"/>
        </pc:sldMkLst>
      </pc:sldChg>
      <pc:sldChg chg="modSp new mod">
        <pc:chgData name="Jeffrey T. Fritz" userId="8928e2f96ed79d89" providerId="LiveId" clId="{023C7DDE-12DD-4888-8D18-CC086EB8C79E}" dt="2021-01-16T02:31:07.210" v="2294" actId="20577"/>
        <pc:sldMkLst>
          <pc:docMk/>
          <pc:sldMk cId="2449045613" sldId="301"/>
        </pc:sldMkLst>
        <pc:spChg chg="mod">
          <ac:chgData name="Jeffrey T. Fritz" userId="8928e2f96ed79d89" providerId="LiveId" clId="{023C7DDE-12DD-4888-8D18-CC086EB8C79E}" dt="2021-01-16T02:30:38.795" v="2145" actId="20577"/>
          <ac:spMkLst>
            <pc:docMk/>
            <pc:sldMk cId="2449045613" sldId="301"/>
            <ac:spMk id="2" creationId="{97CFD310-2752-4AE9-B8A1-5693B2DF771E}"/>
          </ac:spMkLst>
        </pc:spChg>
        <pc:spChg chg="mod">
          <ac:chgData name="Jeffrey T. Fritz" userId="8928e2f96ed79d89" providerId="LiveId" clId="{023C7DDE-12DD-4888-8D18-CC086EB8C79E}" dt="2021-01-16T02:31:07.210" v="2294" actId="20577"/>
          <ac:spMkLst>
            <pc:docMk/>
            <pc:sldMk cId="2449045613" sldId="301"/>
            <ac:spMk id="3" creationId="{6CFD5EA9-3A3D-4E18-87AF-138A13F2878A}"/>
          </ac:spMkLst>
        </pc:spChg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724038223" sldId="301"/>
        </pc:sldMkLst>
      </pc:sldChg>
      <pc:sldChg chg="modSp add mod ord">
        <pc:chgData name="Jeffrey T. Fritz" userId="8928e2f96ed79d89" providerId="LiveId" clId="{023C7DDE-12DD-4888-8D18-CC086EB8C79E}" dt="2021-01-16T02:31:21.246" v="2320" actId="20577"/>
        <pc:sldMkLst>
          <pc:docMk/>
          <pc:sldMk cId="1728915457" sldId="302"/>
        </pc:sldMkLst>
        <pc:spChg chg="mod">
          <ac:chgData name="Jeffrey T. Fritz" userId="8928e2f96ed79d89" providerId="LiveId" clId="{023C7DDE-12DD-4888-8D18-CC086EB8C79E}" dt="2021-01-16T02:31:21.246" v="2320" actId="20577"/>
          <ac:spMkLst>
            <pc:docMk/>
            <pc:sldMk cId="1728915457" sldId="302"/>
            <ac:spMk id="3" creationId="{D326A579-01F2-4580-A9DE-1AC92A239EC6}"/>
          </ac:spMkLst>
        </pc:spChg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2641684438" sldId="302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900891302" sldId="303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273400551" sldId="304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896453275" sldId="305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943634403" sldId="306"/>
        </pc:sldMkLst>
      </pc:sldChg>
      <pc:sldChg chg="del">
        <pc:chgData name="Jeffrey T. Fritz" userId="8928e2f96ed79d89" providerId="LiveId" clId="{023C7DDE-12DD-4888-8D18-CC086EB8C79E}" dt="2021-01-15T23:49:27.430" v="1" actId="47"/>
        <pc:sldMkLst>
          <pc:docMk/>
          <pc:sldMk cId="495092146" sldId="307"/>
        </pc:sldMkLst>
      </pc:sldChg>
      <pc:sldChg chg="del">
        <pc:chgData name="Jeffrey T. Fritz" userId="8928e2f96ed79d89" providerId="LiveId" clId="{023C7DDE-12DD-4888-8D18-CC086EB8C79E}" dt="2021-01-15T23:49:29.427" v="2" actId="47"/>
        <pc:sldMkLst>
          <pc:docMk/>
          <pc:sldMk cId="2746713699" sldId="308"/>
        </pc:sldMkLst>
      </pc:sldChg>
      <pc:sldChg chg="del">
        <pc:chgData name="Jeffrey T. Fritz" userId="8928e2f96ed79d89" providerId="LiveId" clId="{023C7DDE-12DD-4888-8D18-CC086EB8C79E}" dt="2021-01-15T23:49:27.430" v="1" actId="47"/>
        <pc:sldMkLst>
          <pc:docMk/>
          <pc:sldMk cId="2980681362" sldId="309"/>
        </pc:sldMkLst>
      </pc:sldChg>
      <pc:sldChg chg="del">
        <pc:chgData name="Jeffrey T. Fritz" userId="8928e2f96ed79d89" providerId="LiveId" clId="{023C7DDE-12DD-4888-8D18-CC086EB8C79E}" dt="2021-01-15T23:49:27.430" v="1" actId="47"/>
        <pc:sldMkLst>
          <pc:docMk/>
          <pc:sldMk cId="348387115" sldId="310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1464654138" sldId="311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2152554993" sldId="312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696607297" sldId="313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1334863527" sldId="314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210258735" sldId="315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202014637" sldId="316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226492944" sldId="317"/>
        </pc:sldMkLst>
      </pc:sldChg>
      <pc:sldChg chg="del">
        <pc:chgData name="Jeffrey T. Fritz" userId="8928e2f96ed79d89" providerId="LiveId" clId="{023C7DDE-12DD-4888-8D18-CC086EB8C79E}" dt="2021-01-15T23:49:23.587" v="0" actId="47"/>
        <pc:sldMkLst>
          <pc:docMk/>
          <pc:sldMk cId="825035935" sldId="318"/>
        </pc:sldMkLst>
      </pc:sldChg>
      <pc:sldChg chg="del">
        <pc:chgData name="Jeffrey T. Fritz" userId="8928e2f96ed79d89" providerId="LiveId" clId="{023C7DDE-12DD-4888-8D18-CC086EB8C79E}" dt="2021-01-15T23:49:23.587" v="0" actId="47"/>
        <pc:sldMkLst>
          <pc:docMk/>
          <pc:sldMk cId="409571018" sldId="319"/>
        </pc:sldMkLst>
      </pc:sldChg>
      <pc:sldChg chg="del">
        <pc:chgData name="Jeffrey T. Fritz" userId="8928e2f96ed79d89" providerId="LiveId" clId="{023C7DDE-12DD-4888-8D18-CC086EB8C79E}" dt="2021-01-15T23:49:23.587" v="0" actId="47"/>
        <pc:sldMkLst>
          <pc:docMk/>
          <pc:sldMk cId="2670092439" sldId="320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3097722512" sldId="321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4150782323" sldId="322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2332206719" sldId="323"/>
        </pc:sldMkLst>
      </pc:sldChg>
      <pc:sldChg chg="del">
        <pc:chgData name="Jeffrey T. Fritz" userId="8928e2f96ed79d89" providerId="LiveId" clId="{023C7DDE-12DD-4888-8D18-CC086EB8C79E}" dt="2021-01-15T23:49:35.773" v="3" actId="47"/>
        <pc:sldMkLst>
          <pc:docMk/>
          <pc:sldMk cId="1128101333" sldId="324"/>
        </pc:sldMkLst>
      </pc:sldChg>
    </pc:docChg>
  </pc:docChgLst>
  <pc:docChgLst>
    <pc:chgData name="Jeffrey T. Fritz" userId="8928e2f96ed79d89" providerId="LiveId" clId="{C1C4E378-7144-4328-9F09-456DFF703D5B}"/>
    <pc:docChg chg="undo custSel mod addSld modSld">
      <pc:chgData name="Jeffrey T. Fritz" userId="8928e2f96ed79d89" providerId="LiveId" clId="{C1C4E378-7144-4328-9F09-456DFF703D5B}" dt="2019-06-11T07:16:05.700" v="34" actId="1076"/>
      <pc:docMkLst>
        <pc:docMk/>
      </pc:docMkLst>
      <pc:sldChg chg="modSp">
        <pc:chgData name="Jeffrey T. Fritz" userId="8928e2f96ed79d89" providerId="LiveId" clId="{C1C4E378-7144-4328-9F09-456DFF703D5B}" dt="2019-06-11T07:03:56.124" v="0" actId="1076"/>
        <pc:sldMkLst>
          <pc:docMk/>
          <pc:sldMk cId="3014816168" sldId="256"/>
        </pc:sldMkLst>
        <pc:spChg chg="mod">
          <ac:chgData name="Jeffrey T. Fritz" userId="8928e2f96ed79d89" providerId="LiveId" clId="{C1C4E378-7144-4328-9F09-456DFF703D5B}" dt="2019-06-11T07:03:56.124" v="0" actId="1076"/>
          <ac:spMkLst>
            <pc:docMk/>
            <pc:sldMk cId="3014816168" sldId="256"/>
            <ac:spMk id="4" creationId="{2E3BE9D3-60FE-4E7B-88EA-3EE47A154765}"/>
          </ac:spMkLst>
        </pc:spChg>
      </pc:sldChg>
      <pc:sldChg chg="addSp delSp modSp mod setBg">
        <pc:chgData name="Jeffrey T. Fritz" userId="8928e2f96ed79d89" providerId="LiveId" clId="{C1C4E378-7144-4328-9F09-456DFF703D5B}" dt="2019-06-11T07:15:41.204" v="31" actId="171"/>
        <pc:sldMkLst>
          <pc:docMk/>
          <pc:sldMk cId="900891302" sldId="303"/>
        </pc:sldMkLst>
        <pc:spChg chg="add mod ord">
          <ac:chgData name="Jeffrey T. Fritz" userId="8928e2f96ed79d89" providerId="LiveId" clId="{C1C4E378-7144-4328-9F09-456DFF703D5B}" dt="2019-06-11T07:15:41.204" v="31" actId="171"/>
          <ac:spMkLst>
            <pc:docMk/>
            <pc:sldMk cId="900891302" sldId="303"/>
            <ac:spMk id="2" creationId="{D82D25A6-2FCD-4822-B86E-7F781E481C3D}"/>
          </ac:spMkLst>
        </pc:spChg>
        <pc:spChg chg="add del">
          <ac:chgData name="Jeffrey T. Fritz" userId="8928e2f96ed79d89" providerId="LiveId" clId="{C1C4E378-7144-4328-9F09-456DFF703D5B}" dt="2019-06-11T07:13:54.409" v="14" actId="26606"/>
          <ac:spMkLst>
            <pc:docMk/>
            <pc:sldMk cId="900891302" sldId="303"/>
            <ac:spMk id="14" creationId="{36A1CAC3-A129-43F8-8881-63D3E319A7B5}"/>
          </ac:spMkLst>
        </pc:spChg>
        <pc:spChg chg="add del">
          <ac:chgData name="Jeffrey T. Fritz" userId="8928e2f96ed79d89" providerId="LiveId" clId="{C1C4E378-7144-4328-9F09-456DFF703D5B}" dt="2019-06-11T07:13:54.409" v="14" actId="26606"/>
          <ac:spMkLst>
            <pc:docMk/>
            <pc:sldMk cId="900891302" sldId="303"/>
            <ac:spMk id="16" creationId="{B5CCE41C-FBFB-44B8-BE25-7F555613C150}"/>
          </ac:spMkLst>
        </pc:spChg>
        <pc:picChg chg="mod ord">
          <ac:chgData name="Jeffrey T. Fritz" userId="8928e2f96ed79d89" providerId="LiveId" clId="{C1C4E378-7144-4328-9F09-456DFF703D5B}" dt="2019-06-11T07:14:10.329" v="18" actId="26606"/>
          <ac:picMkLst>
            <pc:docMk/>
            <pc:sldMk cId="900891302" sldId="303"/>
            <ac:picMk id="5" creationId="{ABA5C609-B733-4428-BC9D-B1A2B12F02F1}"/>
          </ac:picMkLst>
        </pc:picChg>
        <pc:picChg chg="mod">
          <ac:chgData name="Jeffrey T. Fritz" userId="8928e2f96ed79d89" providerId="LiveId" clId="{C1C4E378-7144-4328-9F09-456DFF703D5B}" dt="2019-06-11T07:14:10.329" v="18" actId="26606"/>
          <ac:picMkLst>
            <pc:docMk/>
            <pc:sldMk cId="900891302" sldId="303"/>
            <ac:picMk id="6" creationId="{91BDD5BD-79E4-49F1-B0F7-C42B06B00151}"/>
          </ac:picMkLst>
        </pc:picChg>
        <pc:picChg chg="mod ord">
          <ac:chgData name="Jeffrey T. Fritz" userId="8928e2f96ed79d89" providerId="LiveId" clId="{C1C4E378-7144-4328-9F09-456DFF703D5B}" dt="2019-06-11T07:14:10.329" v="18" actId="26606"/>
          <ac:picMkLst>
            <pc:docMk/>
            <pc:sldMk cId="900891302" sldId="303"/>
            <ac:picMk id="9" creationId="{B5766628-815F-423B-AAC2-71D4DB61FDBF}"/>
          </ac:picMkLst>
        </pc:picChg>
      </pc:sldChg>
      <pc:sldChg chg="addSp delSp modSp add mod setBg">
        <pc:chgData name="Jeffrey T. Fritz" userId="8928e2f96ed79d89" providerId="LiveId" clId="{C1C4E378-7144-4328-9F09-456DFF703D5B}" dt="2019-06-11T07:16:05.700" v="34" actId="1076"/>
        <pc:sldMkLst>
          <pc:docMk/>
          <pc:sldMk cId="210258735" sldId="315"/>
        </pc:sldMkLst>
        <pc:spChg chg="add">
          <ac:chgData name="Jeffrey T. Fritz" userId="8928e2f96ed79d89" providerId="LiveId" clId="{C1C4E378-7144-4328-9F09-456DFF703D5B}" dt="2019-06-11T07:15:57.864" v="32"/>
          <ac:spMkLst>
            <pc:docMk/>
            <pc:sldMk cId="210258735" sldId="315"/>
            <ac:spMk id="10" creationId="{623F265B-0D3A-4651-A567-92F2775F8BA4}"/>
          </ac:spMkLst>
        </pc:spChg>
        <pc:spChg chg="add del">
          <ac:chgData name="Jeffrey T. Fritz" userId="8928e2f96ed79d89" providerId="LiveId" clId="{C1C4E378-7144-4328-9F09-456DFF703D5B}" dt="2019-06-11T07:14:21.605" v="23" actId="26606"/>
          <ac:spMkLst>
            <pc:docMk/>
            <pc:sldMk cId="210258735" sldId="315"/>
            <ac:spMk id="14" creationId="{22C6C9C9-83BF-4A6C-A1BF-C1735C61B4FF}"/>
          </ac:spMkLst>
        </pc:spChg>
        <pc:spChg chg="add del">
          <ac:chgData name="Jeffrey T. Fritz" userId="8928e2f96ed79d89" providerId="LiveId" clId="{C1C4E378-7144-4328-9F09-456DFF703D5B}" dt="2019-06-11T07:14:11" v="19" actId="26606"/>
          <ac:spMkLst>
            <pc:docMk/>
            <pc:sldMk cId="210258735" sldId="315"/>
            <ac:spMk id="19" creationId="{73EDB3DA-AEF0-428A-A317-C42827E6C836}"/>
          </ac:spMkLst>
        </pc:spChg>
        <pc:spChg chg="add del">
          <ac:chgData name="Jeffrey T. Fritz" userId="8928e2f96ed79d89" providerId="LiveId" clId="{C1C4E378-7144-4328-9F09-456DFF703D5B}" dt="2019-06-11T07:14:11" v="19" actId="26606"/>
          <ac:spMkLst>
            <pc:docMk/>
            <pc:sldMk cId="210258735" sldId="315"/>
            <ac:spMk id="21" creationId="{4A06AD8B-0227-4FF6-AEB4-C66C5A5398C1}"/>
          </ac:spMkLst>
        </pc:spChg>
        <pc:spChg chg="add del">
          <ac:chgData name="Jeffrey T. Fritz" userId="8928e2f96ed79d89" providerId="LiveId" clId="{C1C4E378-7144-4328-9F09-456DFF703D5B}" dt="2019-06-11T07:14:11" v="19" actId="26606"/>
          <ac:spMkLst>
            <pc:docMk/>
            <pc:sldMk cId="210258735" sldId="315"/>
            <ac:spMk id="23" creationId="{5DFACEB2-7564-4FB9-B739-C2CE339BA3D2}"/>
          </ac:spMkLst>
        </pc:spChg>
        <pc:picChg chg="add mod ord">
          <ac:chgData name="Jeffrey T. Fritz" userId="8928e2f96ed79d89" providerId="LiveId" clId="{C1C4E378-7144-4328-9F09-456DFF703D5B}" dt="2019-06-11T07:16:05.700" v="34" actId="1076"/>
          <ac:picMkLst>
            <pc:docMk/>
            <pc:sldMk cId="210258735" sldId="315"/>
            <ac:picMk id="2" creationId="{BA71E1FD-7EF0-41EA-B024-E17932F4CAE8}"/>
          </ac:picMkLst>
        </pc:picChg>
        <pc:picChg chg="del">
          <ac:chgData name="Jeffrey T. Fritz" userId="8928e2f96ed79d89" providerId="LiveId" clId="{C1C4E378-7144-4328-9F09-456DFF703D5B}" dt="2019-06-11T07:11:53.422" v="7" actId="478"/>
          <ac:picMkLst>
            <pc:docMk/>
            <pc:sldMk cId="210258735" sldId="315"/>
            <ac:picMk id="5" creationId="{ABA5C609-B733-4428-BC9D-B1A2B12F02F1}"/>
          </ac:picMkLst>
        </pc:picChg>
        <pc:picChg chg="del">
          <ac:chgData name="Jeffrey T. Fritz" userId="8928e2f96ed79d89" providerId="LiveId" clId="{C1C4E378-7144-4328-9F09-456DFF703D5B}" dt="2019-06-11T07:11:44.073" v="2" actId="478"/>
          <ac:picMkLst>
            <pc:docMk/>
            <pc:sldMk cId="210258735" sldId="315"/>
            <ac:picMk id="6" creationId="{91BDD5BD-79E4-49F1-B0F7-C42B06B00151}"/>
          </ac:picMkLst>
        </pc:picChg>
        <pc:picChg chg="mod ord">
          <ac:chgData name="Jeffrey T. Fritz" userId="8928e2f96ed79d89" providerId="LiveId" clId="{C1C4E378-7144-4328-9F09-456DFF703D5B}" dt="2019-06-11T07:14:21.605" v="23" actId="26606"/>
          <ac:picMkLst>
            <pc:docMk/>
            <pc:sldMk cId="210258735" sldId="315"/>
            <ac:picMk id="9" creationId="{B5766628-815F-423B-AAC2-71D4DB61FDBF}"/>
          </ac:picMkLst>
        </pc:picChg>
      </pc:sldChg>
    </pc:docChg>
  </pc:docChgLst>
  <pc:docChgLst>
    <pc:chgData name="Jeffrey T. Fritz" userId="8928e2f96ed79d89" providerId="LiveId" clId="{760AAD29-1888-4B63-8663-EEE4C617F755}"/>
    <pc:docChg chg="undo custSel addSld delSld modSld">
      <pc:chgData name="Jeffrey T. Fritz" userId="8928e2f96ed79d89" providerId="LiveId" clId="{760AAD29-1888-4B63-8663-EEE4C617F755}" dt="2019-04-10T22:37:21.117" v="304" actId="20577"/>
      <pc:docMkLst>
        <pc:docMk/>
      </pc:docMkLst>
      <pc:sldChg chg="addSp delSp modSp">
        <pc:chgData name="Jeffrey T. Fritz" userId="8928e2f96ed79d89" providerId="LiveId" clId="{760AAD29-1888-4B63-8663-EEE4C617F755}" dt="2019-04-10T22:32:55.958" v="243" actId="1076"/>
        <pc:sldMkLst>
          <pc:docMk/>
          <pc:sldMk cId="3014816168" sldId="256"/>
        </pc:sldMkLst>
        <pc:spChg chg="mod">
          <ac:chgData name="Jeffrey T. Fritz" userId="8928e2f96ed79d89" providerId="LiveId" clId="{760AAD29-1888-4B63-8663-EEE4C617F755}" dt="2019-04-10T22:24:50.681" v="169" actId="14100"/>
          <ac:spMkLst>
            <pc:docMk/>
            <pc:sldMk cId="3014816168" sldId="256"/>
            <ac:spMk id="2" creationId="{6902E3D5-2D10-4A05-863A-B85AA9D10F6D}"/>
          </ac:spMkLst>
        </pc:spChg>
        <pc:spChg chg="mod">
          <ac:chgData name="Jeffrey T. Fritz" userId="8928e2f96ed79d89" providerId="LiveId" clId="{760AAD29-1888-4B63-8663-EEE4C617F755}" dt="2019-04-10T22:24:53.915" v="170" actId="14100"/>
          <ac:spMkLst>
            <pc:docMk/>
            <pc:sldMk cId="3014816168" sldId="256"/>
            <ac:spMk id="3" creationId="{37AAED8C-72DC-4665-BD11-ECC866B6E2C1}"/>
          </ac:spMkLst>
        </pc:spChg>
        <pc:spChg chg="mod">
          <ac:chgData name="Jeffrey T. Fritz" userId="8928e2f96ed79d89" providerId="LiveId" clId="{760AAD29-1888-4B63-8663-EEE4C617F755}" dt="2019-04-10T22:32:55.958" v="243" actId="1076"/>
          <ac:spMkLst>
            <pc:docMk/>
            <pc:sldMk cId="3014816168" sldId="256"/>
            <ac:spMk id="4" creationId="{2E3BE9D3-60FE-4E7B-88EA-3EE47A154765}"/>
          </ac:spMkLst>
        </pc:spChg>
        <pc:spChg chg="add mod">
          <ac:chgData name="Jeffrey T. Fritz" userId="8928e2f96ed79d89" providerId="LiveId" clId="{760AAD29-1888-4B63-8663-EEE4C617F755}" dt="2019-04-10T22:32:55.958" v="243" actId="1076"/>
          <ac:spMkLst>
            <pc:docMk/>
            <pc:sldMk cId="3014816168" sldId="256"/>
            <ac:spMk id="19" creationId="{4A1A9293-0615-4C73-9C92-179EBEED6F73}"/>
          </ac:spMkLst>
        </pc:spChg>
        <pc:picChg chg="add mod">
          <ac:chgData name="Jeffrey T. Fritz" userId="8928e2f96ed79d89" providerId="LiveId" clId="{760AAD29-1888-4B63-8663-EEE4C617F755}" dt="2019-04-10T22:24:59.445" v="171" actId="1076"/>
          <ac:picMkLst>
            <pc:docMk/>
            <pc:sldMk cId="3014816168" sldId="256"/>
            <ac:picMk id="6" creationId="{97DAA75F-3444-434E-8817-8DB472D96BD4}"/>
          </ac:picMkLst>
        </pc:picChg>
        <pc:picChg chg="add mod">
          <ac:chgData name="Jeffrey T. Fritz" userId="8928e2f96ed79d89" providerId="LiveId" clId="{760AAD29-1888-4B63-8663-EEE4C617F755}" dt="2019-04-10T22:32:55.958" v="243" actId="1076"/>
          <ac:picMkLst>
            <pc:docMk/>
            <pc:sldMk cId="3014816168" sldId="256"/>
            <ac:picMk id="8" creationId="{D4F87F5A-C2AB-4E41-BB65-971904A81CF3}"/>
          </ac:picMkLst>
        </pc:picChg>
        <pc:picChg chg="add del mod">
          <ac:chgData name="Jeffrey T. Fritz" userId="8928e2f96ed79d89" providerId="LiveId" clId="{760AAD29-1888-4B63-8663-EEE4C617F755}" dt="2019-04-10T22:28:24.387" v="176" actId="478"/>
          <ac:picMkLst>
            <pc:docMk/>
            <pc:sldMk cId="3014816168" sldId="256"/>
            <ac:picMk id="10" creationId="{AC5485A2-E06B-41D3-894E-4BC781A7B5DB}"/>
          </ac:picMkLst>
        </pc:picChg>
        <pc:picChg chg="add del mod">
          <ac:chgData name="Jeffrey T. Fritz" userId="8928e2f96ed79d89" providerId="LiveId" clId="{760AAD29-1888-4B63-8663-EEE4C617F755}" dt="2019-04-10T22:29:31.358" v="181" actId="478"/>
          <ac:picMkLst>
            <pc:docMk/>
            <pc:sldMk cId="3014816168" sldId="256"/>
            <ac:picMk id="12" creationId="{5855F11A-A1F4-43B0-8D9E-26B29918632C}"/>
          </ac:picMkLst>
        </pc:picChg>
        <pc:picChg chg="add mod">
          <ac:chgData name="Jeffrey T. Fritz" userId="8928e2f96ed79d89" providerId="LiveId" clId="{760AAD29-1888-4B63-8663-EEE4C617F755}" dt="2019-04-10T22:32:55.958" v="243" actId="1076"/>
          <ac:picMkLst>
            <pc:docMk/>
            <pc:sldMk cId="3014816168" sldId="256"/>
            <ac:picMk id="14" creationId="{BFEB9E05-B512-41F2-AC5D-385FAE585CB6}"/>
          </ac:picMkLst>
        </pc:picChg>
        <pc:picChg chg="add mod">
          <ac:chgData name="Jeffrey T. Fritz" userId="8928e2f96ed79d89" providerId="LiveId" clId="{760AAD29-1888-4B63-8663-EEE4C617F755}" dt="2019-04-10T22:32:55.958" v="243" actId="1076"/>
          <ac:picMkLst>
            <pc:docMk/>
            <pc:sldMk cId="3014816168" sldId="256"/>
            <ac:picMk id="16" creationId="{A4449D03-9EE2-42A5-A186-7857115EA4DC}"/>
          </ac:picMkLst>
        </pc:picChg>
        <pc:picChg chg="add mod">
          <ac:chgData name="Jeffrey T. Fritz" userId="8928e2f96ed79d89" providerId="LiveId" clId="{760AAD29-1888-4B63-8663-EEE4C617F755}" dt="2019-04-10T22:32:55.958" v="243" actId="1076"/>
          <ac:picMkLst>
            <pc:docMk/>
            <pc:sldMk cId="3014816168" sldId="256"/>
            <ac:picMk id="18" creationId="{730A62B5-E886-4822-BE87-706CE554B193}"/>
          </ac:picMkLst>
        </pc:picChg>
      </pc:sldChg>
      <pc:sldChg chg="del">
        <pc:chgData name="Jeffrey T. Fritz" userId="8928e2f96ed79d89" providerId="LiveId" clId="{760AAD29-1888-4B63-8663-EEE4C617F755}" dt="2019-04-10T22:33:04.680" v="244" actId="2696"/>
        <pc:sldMkLst>
          <pc:docMk/>
          <pc:sldMk cId="1570028196" sldId="257"/>
        </pc:sldMkLst>
      </pc:sldChg>
      <pc:sldChg chg="modSp">
        <pc:chgData name="Jeffrey T. Fritz" userId="8928e2f96ed79d89" providerId="LiveId" clId="{760AAD29-1888-4B63-8663-EEE4C617F755}" dt="2019-03-07T02:37:16.176" v="36" actId="20577"/>
        <pc:sldMkLst>
          <pc:docMk/>
          <pc:sldMk cId="693339762" sldId="279"/>
        </pc:sldMkLst>
        <pc:spChg chg="mod">
          <ac:chgData name="Jeffrey T. Fritz" userId="8928e2f96ed79d89" providerId="LiveId" clId="{760AAD29-1888-4B63-8663-EEE4C617F755}" dt="2019-03-07T02:37:16.176" v="36" actId="20577"/>
          <ac:spMkLst>
            <pc:docMk/>
            <pc:sldMk cId="693339762" sldId="279"/>
            <ac:spMk id="4" creationId="{9E10197F-5707-4ACB-A912-7FAD60F6990A}"/>
          </ac:spMkLst>
        </pc:spChg>
      </pc:sldChg>
      <pc:sldChg chg="modSp modAnim">
        <pc:chgData name="Jeffrey T. Fritz" userId="8928e2f96ed79d89" providerId="LiveId" clId="{760AAD29-1888-4B63-8663-EEE4C617F755}" dt="2019-04-10T22:23:22.559" v="155"/>
        <pc:sldMkLst>
          <pc:docMk/>
          <pc:sldMk cId="2197547646" sldId="288"/>
        </pc:sldMkLst>
        <pc:spChg chg="mod">
          <ac:chgData name="Jeffrey T. Fritz" userId="8928e2f96ed79d89" providerId="LiveId" clId="{760AAD29-1888-4B63-8663-EEE4C617F755}" dt="2019-04-10T22:23:22.559" v="155"/>
          <ac:spMkLst>
            <pc:docMk/>
            <pc:sldMk cId="2197547646" sldId="288"/>
            <ac:spMk id="3" creationId="{EF87EFB0-E0EA-474A-9CFB-1215341D5422}"/>
          </ac:spMkLst>
        </pc:spChg>
      </pc:sldChg>
      <pc:sldChg chg="addSp modSp modAnim">
        <pc:chgData name="Jeffrey T. Fritz" userId="8928e2f96ed79d89" providerId="LiveId" clId="{760AAD29-1888-4B63-8663-EEE4C617F755}" dt="2019-04-10T22:23:55.541" v="166" actId="1076"/>
        <pc:sldMkLst>
          <pc:docMk/>
          <pc:sldMk cId="114110085" sldId="289"/>
        </pc:sldMkLst>
        <pc:spChg chg="mod">
          <ac:chgData name="Jeffrey T. Fritz" userId="8928e2f96ed79d89" providerId="LiveId" clId="{760AAD29-1888-4B63-8663-EEE4C617F755}" dt="2019-04-10T22:23:50.030" v="164" actId="14100"/>
          <ac:spMkLst>
            <pc:docMk/>
            <pc:sldMk cId="114110085" sldId="289"/>
            <ac:spMk id="3" creationId="{EF87EFB0-E0EA-474A-9CFB-1215341D5422}"/>
          </ac:spMkLst>
        </pc:spChg>
        <pc:picChg chg="add mod">
          <ac:chgData name="Jeffrey T. Fritz" userId="8928e2f96ed79d89" providerId="LiveId" clId="{760AAD29-1888-4B63-8663-EEE4C617F755}" dt="2019-04-10T22:23:55.541" v="166" actId="1076"/>
          <ac:picMkLst>
            <pc:docMk/>
            <pc:sldMk cId="114110085" sldId="289"/>
            <ac:picMk id="4" creationId="{8131B21F-27C2-4505-99E7-B2B0DAA86A42}"/>
          </ac:picMkLst>
        </pc:picChg>
      </pc:sldChg>
      <pc:sldChg chg="modSp">
        <pc:chgData name="Jeffrey T. Fritz" userId="8928e2f96ed79d89" providerId="LiveId" clId="{760AAD29-1888-4B63-8663-EEE4C617F755}" dt="2019-04-10T22:37:21.117" v="304" actId="20577"/>
        <pc:sldMkLst>
          <pc:docMk/>
          <pc:sldMk cId="186432670" sldId="290"/>
        </pc:sldMkLst>
        <pc:spChg chg="mod">
          <ac:chgData name="Jeffrey T. Fritz" userId="8928e2f96ed79d89" providerId="LiveId" clId="{760AAD29-1888-4B63-8663-EEE4C617F755}" dt="2019-04-10T22:37:21.117" v="304" actId="20577"/>
          <ac:spMkLst>
            <pc:docMk/>
            <pc:sldMk cId="186432670" sldId="290"/>
            <ac:spMk id="13" creationId="{04EE106B-5795-4ACA-BD0C-961C465B0E70}"/>
          </ac:spMkLst>
        </pc:spChg>
      </pc:sldChg>
      <pc:sldChg chg="setBg">
        <pc:chgData name="Jeffrey T. Fritz" userId="8928e2f96ed79d89" providerId="LiveId" clId="{760AAD29-1888-4B63-8663-EEE4C617F755}" dt="2019-03-07T02:44:04.030" v="54"/>
        <pc:sldMkLst>
          <pc:docMk/>
          <pc:sldMk cId="3128752671" sldId="292"/>
        </pc:sldMkLst>
      </pc:sldChg>
      <pc:sldChg chg="del">
        <pc:chgData name="Jeffrey T. Fritz" userId="8928e2f96ed79d89" providerId="LiveId" clId="{760AAD29-1888-4B63-8663-EEE4C617F755}" dt="2019-03-07T02:44:15.518" v="55" actId="2696"/>
        <pc:sldMkLst>
          <pc:docMk/>
          <pc:sldMk cId="3395091301" sldId="293"/>
        </pc:sldMkLst>
      </pc:sldChg>
      <pc:sldChg chg="add">
        <pc:chgData name="Jeffrey T. Fritz" userId="8928e2f96ed79d89" providerId="LiveId" clId="{760AAD29-1888-4B63-8663-EEE4C617F755}" dt="2019-03-07T02:37:07.500" v="0"/>
        <pc:sldMkLst>
          <pc:docMk/>
          <pc:sldMk cId="2174362854" sldId="295"/>
        </pc:sldMkLst>
      </pc:sldChg>
      <pc:sldChg chg="addSp modSp add setBg">
        <pc:chgData name="Jeffrey T. Fritz" userId="8928e2f96ed79d89" providerId="LiveId" clId="{760AAD29-1888-4B63-8663-EEE4C617F755}" dt="2019-03-07T02:38:54.251" v="41"/>
        <pc:sldMkLst>
          <pc:docMk/>
          <pc:sldMk cId="2522067417" sldId="296"/>
        </pc:sldMkLst>
        <pc:picChg chg="add mod">
          <ac:chgData name="Jeffrey T. Fritz" userId="8928e2f96ed79d89" providerId="LiveId" clId="{760AAD29-1888-4B63-8663-EEE4C617F755}" dt="2019-03-07T02:38:49.995" v="40" actId="14100"/>
          <ac:picMkLst>
            <pc:docMk/>
            <pc:sldMk cId="2522067417" sldId="296"/>
            <ac:picMk id="2" creationId="{6AFBDBB0-EAAE-4F46-820B-AB94C6311454}"/>
          </ac:picMkLst>
        </pc:picChg>
      </pc:sldChg>
      <pc:sldChg chg="addSp modSp add setBg">
        <pc:chgData name="Jeffrey T. Fritz" userId="8928e2f96ed79d89" providerId="LiveId" clId="{760AAD29-1888-4B63-8663-EEE4C617F755}" dt="2019-03-07T02:40:12.590" v="46"/>
        <pc:sldMkLst>
          <pc:docMk/>
          <pc:sldMk cId="155607393" sldId="297"/>
        </pc:sldMkLst>
        <pc:picChg chg="add mod">
          <ac:chgData name="Jeffrey T. Fritz" userId="8928e2f96ed79d89" providerId="LiveId" clId="{760AAD29-1888-4B63-8663-EEE4C617F755}" dt="2019-03-07T02:40:07.419" v="45" actId="14100"/>
          <ac:picMkLst>
            <pc:docMk/>
            <pc:sldMk cId="155607393" sldId="297"/>
            <ac:picMk id="2" creationId="{2152126A-E769-4E0F-B619-4D6734BB4731}"/>
          </ac:picMkLst>
        </pc:picChg>
      </pc:sldChg>
      <pc:sldChg chg="addSp add setBg">
        <pc:chgData name="Jeffrey T. Fritz" userId="8928e2f96ed79d89" providerId="LiveId" clId="{760AAD29-1888-4B63-8663-EEE4C617F755}" dt="2019-03-07T02:41:32.722" v="49"/>
        <pc:sldMkLst>
          <pc:docMk/>
          <pc:sldMk cId="2358156367" sldId="298"/>
        </pc:sldMkLst>
        <pc:picChg chg="add">
          <ac:chgData name="Jeffrey T. Fritz" userId="8928e2f96ed79d89" providerId="LiveId" clId="{760AAD29-1888-4B63-8663-EEE4C617F755}" dt="2019-03-07T02:41:25.132" v="48"/>
          <ac:picMkLst>
            <pc:docMk/>
            <pc:sldMk cId="2358156367" sldId="298"/>
            <ac:picMk id="2" creationId="{C57B92A2-0BF6-44F3-AFD8-823508FA5000}"/>
          </ac:picMkLst>
        </pc:picChg>
      </pc:sldChg>
      <pc:sldChg chg="addSp add setBg">
        <pc:chgData name="Jeffrey T. Fritz" userId="8928e2f96ed79d89" providerId="LiveId" clId="{760AAD29-1888-4B63-8663-EEE4C617F755}" dt="2019-03-07T02:42:40.830" v="52"/>
        <pc:sldMkLst>
          <pc:docMk/>
          <pc:sldMk cId="1161539066" sldId="299"/>
        </pc:sldMkLst>
        <pc:picChg chg="add">
          <ac:chgData name="Jeffrey T. Fritz" userId="8928e2f96ed79d89" providerId="LiveId" clId="{760AAD29-1888-4B63-8663-EEE4C617F755}" dt="2019-03-07T02:42:40.830" v="52"/>
          <ac:picMkLst>
            <pc:docMk/>
            <pc:sldMk cId="1161539066" sldId="299"/>
            <ac:picMk id="2" creationId="{7687111B-3FA0-42F4-A92F-8041847D9835}"/>
          </ac:picMkLst>
        </pc:picChg>
      </pc:sldChg>
      <pc:sldChg chg="addSp modSp add setBg">
        <pc:chgData name="Jeffrey T. Fritz" userId="8928e2f96ed79d89" providerId="LiveId" clId="{760AAD29-1888-4B63-8663-EEE4C617F755}" dt="2019-03-07T02:45:10.566" v="63" actId="1076"/>
        <pc:sldMkLst>
          <pc:docMk/>
          <pc:sldMk cId="3995474421" sldId="300"/>
        </pc:sldMkLst>
        <pc:picChg chg="add mod">
          <ac:chgData name="Jeffrey T. Fritz" userId="8928e2f96ed79d89" providerId="LiveId" clId="{760AAD29-1888-4B63-8663-EEE4C617F755}" dt="2019-03-07T02:45:10.566" v="63" actId="1076"/>
          <ac:picMkLst>
            <pc:docMk/>
            <pc:sldMk cId="3995474421" sldId="300"/>
            <ac:picMk id="3" creationId="{FD0F0FC6-12D7-4A44-AAE1-B0982472F66A}"/>
          </ac:picMkLst>
        </pc:picChg>
      </pc:sldChg>
      <pc:sldChg chg="modSp">
        <pc:chgData name="Jeffrey T. Fritz" userId="8928e2f96ed79d89" providerId="LiveId" clId="{760AAD29-1888-4B63-8663-EEE4C617F755}" dt="2019-04-10T22:33:22.464" v="252" actId="20577"/>
        <pc:sldMkLst>
          <pc:docMk/>
          <pc:sldMk cId="2152554993" sldId="312"/>
        </pc:sldMkLst>
        <pc:spChg chg="mod">
          <ac:chgData name="Jeffrey T. Fritz" userId="8928e2f96ed79d89" providerId="LiveId" clId="{760AAD29-1888-4B63-8663-EEE4C617F755}" dt="2019-04-10T22:33:22.464" v="252" actId="20577"/>
          <ac:spMkLst>
            <pc:docMk/>
            <pc:sldMk cId="2152554993" sldId="312"/>
            <ac:spMk id="7" creationId="{4C912B4F-8A92-41AA-8E0B-B4D42EFDD4BB}"/>
          </ac:spMkLst>
        </pc:spChg>
      </pc:sldChg>
    </pc:docChg>
  </pc:docChgLst>
  <pc:docChgLst>
    <pc:chgData name="Jeffrey T. Fritz" userId="8928e2f96ed79d89" providerId="LiveId" clId="{26FD8C7E-813D-406F-B83D-C94FFA921C9F}"/>
    <pc:docChg chg="undo custSel addSld delSld modSld sldOrd">
      <pc:chgData name="Jeffrey T. Fritz" userId="8928e2f96ed79d89" providerId="LiveId" clId="{26FD8C7E-813D-406F-B83D-C94FFA921C9F}" dt="2020-10-21T16:44:55.352" v="193" actId="22"/>
      <pc:docMkLst>
        <pc:docMk/>
      </pc:docMkLst>
      <pc:sldChg chg="addSp delSp modSp mod">
        <pc:chgData name="Jeffrey T. Fritz" userId="8928e2f96ed79d89" providerId="LiveId" clId="{26FD8C7E-813D-406F-B83D-C94FFA921C9F}" dt="2020-10-21T13:09:12.987" v="49" actId="1076"/>
        <pc:sldMkLst>
          <pc:docMk/>
          <pc:sldMk cId="1099093893" sldId="267"/>
        </pc:sldMkLst>
        <pc:spChg chg="mod">
          <ac:chgData name="Jeffrey T. Fritz" userId="8928e2f96ed79d89" providerId="LiveId" clId="{26FD8C7E-813D-406F-B83D-C94FFA921C9F}" dt="2020-10-21T13:08:26.726" v="45" actId="20577"/>
          <ac:spMkLst>
            <pc:docMk/>
            <pc:sldMk cId="1099093893" sldId="267"/>
            <ac:spMk id="4" creationId="{9C140B31-1FC1-477B-B162-962F8A1D01EF}"/>
          </ac:spMkLst>
        </pc:spChg>
        <pc:picChg chg="del">
          <ac:chgData name="Jeffrey T. Fritz" userId="8928e2f96ed79d89" providerId="LiveId" clId="{26FD8C7E-813D-406F-B83D-C94FFA921C9F}" dt="2020-10-21T13:08:14.195" v="39" actId="478"/>
          <ac:picMkLst>
            <pc:docMk/>
            <pc:sldMk cId="1099093893" sldId="267"/>
            <ac:picMk id="2" creationId="{5E08E6A9-7F78-41BE-99B1-0C0EA3B8C9BC}"/>
          </ac:picMkLst>
        </pc:picChg>
        <pc:picChg chg="add del mod">
          <ac:chgData name="Jeffrey T. Fritz" userId="8928e2f96ed79d89" providerId="LiveId" clId="{26FD8C7E-813D-406F-B83D-C94FFA921C9F}" dt="2020-10-21T13:08:50.753" v="46" actId="478"/>
          <ac:picMkLst>
            <pc:docMk/>
            <pc:sldMk cId="1099093893" sldId="267"/>
            <ac:picMk id="5" creationId="{B100DEC8-F27B-4D64-A69A-B63B47F77E07}"/>
          </ac:picMkLst>
        </pc:picChg>
        <pc:picChg chg="add mod">
          <ac:chgData name="Jeffrey T. Fritz" userId="8928e2f96ed79d89" providerId="LiveId" clId="{26FD8C7E-813D-406F-B83D-C94FFA921C9F}" dt="2020-10-21T13:09:12.987" v="49" actId="1076"/>
          <ac:picMkLst>
            <pc:docMk/>
            <pc:sldMk cId="1099093893" sldId="267"/>
            <ac:picMk id="7" creationId="{A5B96221-5E65-4CCC-9C2A-C22283C9BF37}"/>
          </ac:picMkLst>
        </pc:picChg>
      </pc:sldChg>
      <pc:sldChg chg="addSp delSp modSp mod setBg">
        <pc:chgData name="Jeffrey T. Fritz" userId="8928e2f96ed79d89" providerId="LiveId" clId="{26FD8C7E-813D-406F-B83D-C94FFA921C9F}" dt="2020-10-21T13:10:19.255" v="61" actId="207"/>
        <pc:sldMkLst>
          <pc:docMk/>
          <pc:sldMk cId="3923794163" sldId="268"/>
        </pc:sldMkLst>
        <pc:spChg chg="mod">
          <ac:chgData name="Jeffrey T. Fritz" userId="8928e2f96ed79d89" providerId="LiveId" clId="{26FD8C7E-813D-406F-B83D-C94FFA921C9F}" dt="2020-10-21T13:10:19.255" v="61" actId="207"/>
          <ac:spMkLst>
            <pc:docMk/>
            <pc:sldMk cId="3923794163" sldId="268"/>
            <ac:spMk id="3" creationId="{0FF81EC4-02D8-4C19-9F5D-F8120AA6EC69}"/>
          </ac:spMkLst>
        </pc:spChg>
        <pc:picChg chg="del">
          <ac:chgData name="Jeffrey T. Fritz" userId="8928e2f96ed79d89" providerId="LiveId" clId="{26FD8C7E-813D-406F-B83D-C94FFA921C9F}" dt="2020-10-21T13:09:34.777" v="50" actId="478"/>
          <ac:picMkLst>
            <pc:docMk/>
            <pc:sldMk cId="3923794163" sldId="268"/>
            <ac:picMk id="4" creationId="{B338E2CE-AD4E-4098-A82D-C316FCD5D84F}"/>
          </ac:picMkLst>
        </pc:picChg>
        <pc:picChg chg="add mod">
          <ac:chgData name="Jeffrey T. Fritz" userId="8928e2f96ed79d89" providerId="LiveId" clId="{26FD8C7E-813D-406F-B83D-C94FFA921C9F}" dt="2020-10-21T13:09:42.532" v="56" actId="1076"/>
          <ac:picMkLst>
            <pc:docMk/>
            <pc:sldMk cId="3923794163" sldId="268"/>
            <ac:picMk id="5" creationId="{4A27788A-7C88-4A7E-B8BD-85C7455666C5}"/>
          </ac:picMkLst>
        </pc:picChg>
      </pc:sldChg>
      <pc:sldChg chg="modSp mod modAnim">
        <pc:chgData name="Jeffrey T. Fritz" userId="8928e2f96ed79d89" providerId="LiveId" clId="{26FD8C7E-813D-406F-B83D-C94FFA921C9F}" dt="2020-10-21T13:24:48.068" v="148" actId="20577"/>
        <pc:sldMkLst>
          <pc:docMk/>
          <pc:sldMk cId="928598134" sldId="275"/>
        </pc:sldMkLst>
        <pc:spChg chg="mod">
          <ac:chgData name="Jeffrey T. Fritz" userId="8928e2f96ed79d89" providerId="LiveId" clId="{26FD8C7E-813D-406F-B83D-C94FFA921C9F}" dt="2020-10-21T13:24:48.068" v="148" actId="20577"/>
          <ac:spMkLst>
            <pc:docMk/>
            <pc:sldMk cId="928598134" sldId="275"/>
            <ac:spMk id="3" creationId="{2AC36F0B-5C8A-456B-9FEB-92D1E4EBB00F}"/>
          </ac:spMkLst>
        </pc:spChg>
      </pc:sldChg>
      <pc:sldChg chg="addSp delSp modSp mod">
        <pc:chgData name="Jeffrey T. Fritz" userId="8928e2f96ed79d89" providerId="LiveId" clId="{26FD8C7E-813D-406F-B83D-C94FFA921C9F}" dt="2020-10-21T13:32:55.001" v="165" actId="14100"/>
        <pc:sldMkLst>
          <pc:docMk/>
          <pc:sldMk cId="940408892" sldId="285"/>
        </pc:sldMkLst>
        <pc:spChg chg="add del mod">
          <ac:chgData name="Jeffrey T. Fritz" userId="8928e2f96ed79d89" providerId="LiveId" clId="{26FD8C7E-813D-406F-B83D-C94FFA921C9F}" dt="2020-10-21T13:32:55.001" v="165" actId="14100"/>
          <ac:spMkLst>
            <pc:docMk/>
            <pc:sldMk cId="940408892" sldId="285"/>
            <ac:spMk id="2" creationId="{E7EF4D0D-16EC-428A-9C95-063A52187EDA}"/>
          </ac:spMkLst>
        </pc:spChg>
      </pc:sldChg>
      <pc:sldChg chg="addSp delSp modSp mod">
        <pc:chgData name="Jeffrey T. Fritz" userId="8928e2f96ed79d89" providerId="LiveId" clId="{26FD8C7E-813D-406F-B83D-C94FFA921C9F}" dt="2020-10-21T13:43:27.484" v="177" actId="14100"/>
        <pc:sldMkLst>
          <pc:docMk/>
          <pc:sldMk cId="2522067417" sldId="296"/>
        </pc:sldMkLst>
        <pc:picChg chg="del">
          <ac:chgData name="Jeffrey T. Fritz" userId="8928e2f96ed79d89" providerId="LiveId" clId="{26FD8C7E-813D-406F-B83D-C94FFA921C9F}" dt="2020-10-21T13:37:49.111" v="170" actId="478"/>
          <ac:picMkLst>
            <pc:docMk/>
            <pc:sldMk cId="2522067417" sldId="296"/>
            <ac:picMk id="2" creationId="{6AFBDBB0-EAAE-4F46-820B-AB94C6311454}"/>
          </ac:picMkLst>
        </pc:picChg>
        <pc:picChg chg="add del">
          <ac:chgData name="Jeffrey T. Fritz" userId="8928e2f96ed79d89" providerId="LiveId" clId="{26FD8C7E-813D-406F-B83D-C94FFA921C9F}" dt="2020-10-21T13:38:40.899" v="172" actId="478"/>
          <ac:picMkLst>
            <pc:docMk/>
            <pc:sldMk cId="2522067417" sldId="296"/>
            <ac:picMk id="4" creationId="{DC869A06-7166-468A-AF80-44698D66F1E6}"/>
          </ac:picMkLst>
        </pc:picChg>
        <pc:picChg chg="add del mod">
          <ac:chgData name="Jeffrey T. Fritz" userId="8928e2f96ed79d89" providerId="LiveId" clId="{26FD8C7E-813D-406F-B83D-C94FFA921C9F}" dt="2020-10-21T13:43:22.156" v="175" actId="478"/>
          <ac:picMkLst>
            <pc:docMk/>
            <pc:sldMk cId="2522067417" sldId="296"/>
            <ac:picMk id="6" creationId="{8F9373CB-D552-4809-9C08-EEAFB8F42438}"/>
          </ac:picMkLst>
        </pc:picChg>
        <pc:picChg chg="add mod">
          <ac:chgData name="Jeffrey T. Fritz" userId="8928e2f96ed79d89" providerId="LiveId" clId="{26FD8C7E-813D-406F-B83D-C94FFA921C9F}" dt="2020-10-21T13:43:27.484" v="177" actId="14100"/>
          <ac:picMkLst>
            <pc:docMk/>
            <pc:sldMk cId="2522067417" sldId="296"/>
            <ac:picMk id="8" creationId="{7131C8F9-7235-41C4-8924-FAA86F0AE05E}"/>
          </ac:picMkLst>
        </pc:picChg>
      </pc:sldChg>
      <pc:sldChg chg="addSp delSp mod">
        <pc:chgData name="Jeffrey T. Fritz" userId="8928e2f96ed79d89" providerId="LiveId" clId="{26FD8C7E-813D-406F-B83D-C94FFA921C9F}" dt="2020-10-21T13:44:46.235" v="179" actId="22"/>
        <pc:sldMkLst>
          <pc:docMk/>
          <pc:sldMk cId="2358156367" sldId="298"/>
        </pc:sldMkLst>
        <pc:picChg chg="del">
          <ac:chgData name="Jeffrey T. Fritz" userId="8928e2f96ed79d89" providerId="LiveId" clId="{26FD8C7E-813D-406F-B83D-C94FFA921C9F}" dt="2020-10-21T13:44:45.581" v="178" actId="478"/>
          <ac:picMkLst>
            <pc:docMk/>
            <pc:sldMk cId="2358156367" sldId="298"/>
            <ac:picMk id="2" creationId="{C57B92A2-0BF6-44F3-AFD8-823508FA5000}"/>
          </ac:picMkLst>
        </pc:picChg>
        <pc:picChg chg="add">
          <ac:chgData name="Jeffrey T. Fritz" userId="8928e2f96ed79d89" providerId="LiveId" clId="{26FD8C7E-813D-406F-B83D-C94FFA921C9F}" dt="2020-10-21T13:44:46.235" v="179" actId="22"/>
          <ac:picMkLst>
            <pc:docMk/>
            <pc:sldMk cId="2358156367" sldId="298"/>
            <ac:picMk id="4" creationId="{B9B349C6-F377-439C-B5F6-8DCFE053A038}"/>
          </ac:picMkLst>
        </pc:picChg>
      </pc:sldChg>
      <pc:sldChg chg="addSp delSp modSp mod">
        <pc:chgData name="Jeffrey T. Fritz" userId="8928e2f96ed79d89" providerId="LiveId" clId="{26FD8C7E-813D-406F-B83D-C94FFA921C9F}" dt="2020-10-21T13:46:00.525" v="183" actId="1076"/>
        <pc:sldMkLst>
          <pc:docMk/>
          <pc:sldMk cId="1161539066" sldId="299"/>
        </pc:sldMkLst>
        <pc:picChg chg="del">
          <ac:chgData name="Jeffrey T. Fritz" userId="8928e2f96ed79d89" providerId="LiveId" clId="{26FD8C7E-813D-406F-B83D-C94FFA921C9F}" dt="2020-10-21T13:45:44.648" v="180" actId="478"/>
          <ac:picMkLst>
            <pc:docMk/>
            <pc:sldMk cId="1161539066" sldId="299"/>
            <ac:picMk id="2" creationId="{7687111B-3FA0-42F4-A92F-8041847D9835}"/>
          </ac:picMkLst>
        </pc:picChg>
        <pc:picChg chg="add mod">
          <ac:chgData name="Jeffrey T. Fritz" userId="8928e2f96ed79d89" providerId="LiveId" clId="{26FD8C7E-813D-406F-B83D-C94FFA921C9F}" dt="2020-10-21T13:46:00.525" v="183" actId="1076"/>
          <ac:picMkLst>
            <pc:docMk/>
            <pc:sldMk cId="1161539066" sldId="299"/>
            <ac:picMk id="4" creationId="{09F537BB-36D2-4670-8C13-4F17AD1EBC45}"/>
          </ac:picMkLst>
        </pc:picChg>
      </pc:sldChg>
      <pc:sldChg chg="addSp delSp modSp mod">
        <pc:chgData name="Jeffrey T. Fritz" userId="8928e2f96ed79d89" providerId="LiveId" clId="{26FD8C7E-813D-406F-B83D-C94FFA921C9F}" dt="2020-10-21T13:23:31.435" v="81" actId="1076"/>
        <pc:sldMkLst>
          <pc:docMk/>
          <pc:sldMk cId="900891302" sldId="303"/>
        </pc:sldMkLst>
        <pc:picChg chg="add del mod">
          <ac:chgData name="Jeffrey T. Fritz" userId="8928e2f96ed79d89" providerId="LiveId" clId="{26FD8C7E-813D-406F-B83D-C94FFA921C9F}" dt="2020-10-21T13:23:19.970" v="77" actId="478"/>
          <ac:picMkLst>
            <pc:docMk/>
            <pc:sldMk cId="900891302" sldId="303"/>
            <ac:picMk id="4" creationId="{08D1047D-74A7-44A4-8710-1643224E53BC}"/>
          </ac:picMkLst>
        </pc:picChg>
        <pc:picChg chg="del">
          <ac:chgData name="Jeffrey T. Fritz" userId="8928e2f96ed79d89" providerId="LiveId" clId="{26FD8C7E-813D-406F-B83D-C94FFA921C9F}" dt="2020-10-21T13:22:52.104" v="72" actId="478"/>
          <ac:picMkLst>
            <pc:docMk/>
            <pc:sldMk cId="900891302" sldId="303"/>
            <ac:picMk id="5" creationId="{ABA5C609-B733-4428-BC9D-B1A2B12F02F1}"/>
          </ac:picMkLst>
        </pc:picChg>
        <pc:picChg chg="add mod">
          <ac:chgData name="Jeffrey T. Fritz" userId="8928e2f96ed79d89" providerId="LiveId" clId="{26FD8C7E-813D-406F-B83D-C94FFA921C9F}" dt="2020-10-21T13:23:31.435" v="81" actId="1076"/>
          <ac:picMkLst>
            <pc:docMk/>
            <pc:sldMk cId="900891302" sldId="303"/>
            <ac:picMk id="8" creationId="{4854F080-0FA1-4917-92C0-00D1AD070FC6}"/>
          </ac:picMkLst>
        </pc:picChg>
      </pc:sldChg>
      <pc:sldChg chg="modSp mod">
        <pc:chgData name="Jeffrey T. Fritz" userId="8928e2f96ed79d89" providerId="LiveId" clId="{26FD8C7E-813D-406F-B83D-C94FFA921C9F}" dt="2020-10-21T13:00:15.762" v="36" actId="20577"/>
        <pc:sldMkLst>
          <pc:docMk/>
          <pc:sldMk cId="2152554993" sldId="312"/>
        </pc:sldMkLst>
        <pc:spChg chg="mod">
          <ac:chgData name="Jeffrey T. Fritz" userId="8928e2f96ed79d89" providerId="LiveId" clId="{26FD8C7E-813D-406F-B83D-C94FFA921C9F}" dt="2020-10-21T13:00:15.762" v="36" actId="20577"/>
          <ac:spMkLst>
            <pc:docMk/>
            <pc:sldMk cId="2152554993" sldId="312"/>
            <ac:spMk id="7" creationId="{4C912B4F-8A92-41AA-8E0B-B4D42EFDD4BB}"/>
          </ac:spMkLst>
        </pc:spChg>
      </pc:sldChg>
      <pc:sldChg chg="addSp delSp mod">
        <pc:chgData name="Jeffrey T. Fritz" userId="8928e2f96ed79d89" providerId="LiveId" clId="{26FD8C7E-813D-406F-B83D-C94FFA921C9F}" dt="2020-10-21T13:06:30" v="38" actId="22"/>
        <pc:sldMkLst>
          <pc:docMk/>
          <pc:sldMk cId="696607297" sldId="313"/>
        </pc:sldMkLst>
        <pc:picChg chg="del">
          <ac:chgData name="Jeffrey T. Fritz" userId="8928e2f96ed79d89" providerId="LiveId" clId="{26FD8C7E-813D-406F-B83D-C94FFA921C9F}" dt="2020-10-21T13:06:29.494" v="37" actId="478"/>
          <ac:picMkLst>
            <pc:docMk/>
            <pc:sldMk cId="696607297" sldId="313"/>
            <ac:picMk id="2" creationId="{D4D61FA1-AB04-4AB0-A46D-64AA3F547655}"/>
          </ac:picMkLst>
        </pc:picChg>
        <pc:picChg chg="add">
          <ac:chgData name="Jeffrey T. Fritz" userId="8928e2f96ed79d89" providerId="LiveId" clId="{26FD8C7E-813D-406F-B83D-C94FFA921C9F}" dt="2020-10-21T13:06:30" v="38" actId="22"/>
          <ac:picMkLst>
            <pc:docMk/>
            <pc:sldMk cId="696607297" sldId="313"/>
            <ac:picMk id="4" creationId="{532628A1-72F3-4939-BA23-0C729D65EF1B}"/>
          </ac:picMkLst>
        </pc:picChg>
      </pc:sldChg>
      <pc:sldChg chg="mod modShow">
        <pc:chgData name="Jeffrey T. Fritz" userId="8928e2f96ed79d89" providerId="LiveId" clId="{26FD8C7E-813D-406F-B83D-C94FFA921C9F}" dt="2020-10-21T13:23:42.574" v="82" actId="729"/>
        <pc:sldMkLst>
          <pc:docMk/>
          <pc:sldMk cId="210258735" sldId="315"/>
        </pc:sldMkLst>
      </pc:sldChg>
      <pc:sldChg chg="addSp delSp modSp mod setBg">
        <pc:chgData name="Jeffrey T. Fritz" userId="8928e2f96ed79d89" providerId="LiveId" clId="{26FD8C7E-813D-406F-B83D-C94FFA921C9F}" dt="2020-10-21T13:10:49.758" v="70"/>
        <pc:sldMkLst>
          <pc:docMk/>
          <pc:sldMk cId="3202014637" sldId="316"/>
        </pc:sldMkLst>
        <pc:spChg chg="mod">
          <ac:chgData name="Jeffrey T. Fritz" userId="8928e2f96ed79d89" providerId="LiveId" clId="{26FD8C7E-813D-406F-B83D-C94FFA921C9F}" dt="2020-10-21T13:10:45.657" v="69" actId="207"/>
          <ac:spMkLst>
            <pc:docMk/>
            <pc:sldMk cId="3202014637" sldId="316"/>
            <ac:spMk id="3" creationId="{9A39CE60-85BD-4C53-8828-90AC7665675D}"/>
          </ac:spMkLst>
        </pc:spChg>
        <pc:picChg chg="del">
          <ac:chgData name="Jeffrey T. Fritz" userId="8928e2f96ed79d89" providerId="LiveId" clId="{26FD8C7E-813D-406F-B83D-C94FFA921C9F}" dt="2020-10-21T13:10:33.277" v="62" actId="478"/>
          <ac:picMkLst>
            <pc:docMk/>
            <pc:sldMk cId="3202014637" sldId="316"/>
            <ac:picMk id="2" creationId="{F3BE0CC7-7A24-411B-AA6C-D9C79B18D7FC}"/>
          </ac:picMkLst>
        </pc:picChg>
        <pc:picChg chg="add mod">
          <ac:chgData name="Jeffrey T. Fritz" userId="8928e2f96ed79d89" providerId="LiveId" clId="{26FD8C7E-813D-406F-B83D-C94FFA921C9F}" dt="2020-10-21T13:10:40.384" v="68" actId="1076"/>
          <ac:picMkLst>
            <pc:docMk/>
            <pc:sldMk cId="3202014637" sldId="316"/>
            <ac:picMk id="5" creationId="{575D0678-84C5-4F75-B7B5-AED164E365CC}"/>
          </ac:picMkLst>
        </pc:picChg>
      </pc:sldChg>
      <pc:sldChg chg="mod modShow">
        <pc:chgData name="Jeffrey T. Fritz" userId="8928e2f96ed79d89" providerId="LiveId" clId="{26FD8C7E-813D-406F-B83D-C94FFA921C9F}" dt="2020-10-21T13:11:57.966" v="71" actId="729"/>
        <pc:sldMkLst>
          <pc:docMk/>
          <pc:sldMk cId="3226492944" sldId="317"/>
        </pc:sldMkLst>
      </pc:sldChg>
      <pc:sldChg chg="addSp delSp mod">
        <pc:chgData name="Jeffrey T. Fritz" userId="8928e2f96ed79d89" providerId="LiveId" clId="{26FD8C7E-813D-406F-B83D-C94FFA921C9F}" dt="2020-10-21T13:36:11.330" v="169" actId="22"/>
        <pc:sldMkLst>
          <pc:docMk/>
          <pc:sldMk cId="4150782323" sldId="322"/>
        </pc:sldMkLst>
        <pc:picChg chg="del">
          <ac:chgData name="Jeffrey T. Fritz" userId="8928e2f96ed79d89" providerId="LiveId" clId="{26FD8C7E-813D-406F-B83D-C94FFA921C9F}" dt="2020-10-21T13:35:29.550" v="166" actId="478"/>
          <ac:picMkLst>
            <pc:docMk/>
            <pc:sldMk cId="4150782323" sldId="322"/>
            <ac:picMk id="2" creationId="{BF5F7222-3650-41E0-B360-85ED36502A3A}"/>
          </ac:picMkLst>
        </pc:picChg>
        <pc:picChg chg="add del">
          <ac:chgData name="Jeffrey T. Fritz" userId="8928e2f96ed79d89" providerId="LiveId" clId="{26FD8C7E-813D-406F-B83D-C94FFA921C9F}" dt="2020-10-21T13:36:10.544" v="168" actId="478"/>
          <ac:picMkLst>
            <pc:docMk/>
            <pc:sldMk cId="4150782323" sldId="322"/>
            <ac:picMk id="4" creationId="{AD349001-049B-416E-BF13-B6A41C8DD69F}"/>
          </ac:picMkLst>
        </pc:picChg>
        <pc:picChg chg="add">
          <ac:chgData name="Jeffrey T. Fritz" userId="8928e2f96ed79d89" providerId="LiveId" clId="{26FD8C7E-813D-406F-B83D-C94FFA921C9F}" dt="2020-10-21T13:36:11.330" v="169" actId="22"/>
          <ac:picMkLst>
            <pc:docMk/>
            <pc:sldMk cId="4150782323" sldId="322"/>
            <ac:picMk id="6" creationId="{9AB7C0AE-4CDA-41B9-A150-3D69FF3E6C2B}"/>
          </ac:picMkLst>
        </pc:picChg>
      </pc:sldChg>
      <pc:sldChg chg="addSp delSp modSp new mod ord modAnim">
        <pc:chgData name="Jeffrey T. Fritz" userId="8928e2f96ed79d89" providerId="LiveId" clId="{26FD8C7E-813D-406F-B83D-C94FFA921C9F}" dt="2020-10-21T16:43:12.614" v="192"/>
        <pc:sldMkLst>
          <pc:docMk/>
          <pc:sldMk cId="2332206719" sldId="323"/>
        </pc:sldMkLst>
        <pc:spChg chg="del">
          <ac:chgData name="Jeffrey T. Fritz" userId="8928e2f96ed79d89" providerId="LiveId" clId="{26FD8C7E-813D-406F-B83D-C94FFA921C9F}" dt="2020-10-21T16:41:09.952" v="185" actId="478"/>
          <ac:spMkLst>
            <pc:docMk/>
            <pc:sldMk cId="2332206719" sldId="323"/>
            <ac:spMk id="2" creationId="{649ECF89-0D18-431B-B281-13CF29AE8F91}"/>
          </ac:spMkLst>
        </pc:spChg>
        <pc:spChg chg="del">
          <ac:chgData name="Jeffrey T. Fritz" userId="8928e2f96ed79d89" providerId="LiveId" clId="{26FD8C7E-813D-406F-B83D-C94FFA921C9F}" dt="2020-10-21T16:41:09.952" v="185" actId="478"/>
          <ac:spMkLst>
            <pc:docMk/>
            <pc:sldMk cId="2332206719" sldId="323"/>
            <ac:spMk id="3" creationId="{4D3890CA-3367-4B92-BCF3-3B89F39C6EAE}"/>
          </ac:spMkLst>
        </pc:spChg>
        <pc:picChg chg="add mod">
          <ac:chgData name="Jeffrey T. Fritz" userId="8928e2f96ed79d89" providerId="LiveId" clId="{26FD8C7E-813D-406F-B83D-C94FFA921C9F}" dt="2020-10-21T16:41:22.219" v="187" actId="1076"/>
          <ac:picMkLst>
            <pc:docMk/>
            <pc:sldMk cId="2332206719" sldId="323"/>
            <ac:picMk id="4" creationId="{F75F742B-8CEE-468D-9747-B6DD63E79C11}"/>
          </ac:picMkLst>
        </pc:picChg>
      </pc:sldChg>
      <pc:sldChg chg="add del ord">
        <pc:chgData name="Jeffrey T. Fritz" userId="8928e2f96ed79d89" providerId="LiveId" clId="{26FD8C7E-813D-406F-B83D-C94FFA921C9F}" dt="2020-10-21T13:31:58.770" v="152" actId="47"/>
        <pc:sldMkLst>
          <pc:docMk/>
          <pc:sldMk cId="3739358171" sldId="323"/>
        </pc:sldMkLst>
      </pc:sldChg>
      <pc:sldChg chg="add del">
        <pc:chgData name="Jeffrey T. Fritz" userId="8928e2f96ed79d89" providerId="LiveId" clId="{26FD8C7E-813D-406F-B83D-C94FFA921C9F}" dt="2020-10-21T13:32:30.503" v="158" actId="47"/>
        <pc:sldMkLst>
          <pc:docMk/>
          <pc:sldMk cId="4257671290" sldId="323"/>
        </pc:sldMkLst>
      </pc:sldChg>
      <pc:sldChg chg="add">
        <pc:chgData name="Jeffrey T. Fritz" userId="8928e2f96ed79d89" providerId="LiveId" clId="{26FD8C7E-813D-406F-B83D-C94FFA921C9F}" dt="2020-10-21T16:44:55.352" v="193" actId="22"/>
        <pc:sldMkLst>
          <pc:docMk/>
          <pc:sldMk cId="1128101333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2512B-CE7D-44E8-84E1-70FC8E1930C0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53295-34BE-43FC-9D75-97F476A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4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9AC2-B2AE-4D4D-884A-E3DC68770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CD5E3-FD03-47FC-8D9F-AEC843B7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A298A-6C5E-49A3-AC50-05731A1C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AFD4-47C3-447F-A7E2-D3EBB7BBF1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6813-13B2-41C3-B7C7-96DFAC30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7F1D-2DA3-411B-B400-ED68596A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2652-1659-4CCC-BC7E-B3274704D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8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2B32-5C8E-4585-9621-F62E6BB1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FC9A4-19AA-4EDF-A4A1-21DDE447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3138B-CCC4-4FBA-A954-D20A98AE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AFD4-47C3-447F-A7E2-D3EBB7BBF1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C817-EC88-4B84-8F8B-023582A1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5A53-F9CB-43E8-A08C-831066D0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2652-1659-4CCC-BC7E-B3274704D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2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4BE25-BB83-41B9-A4CB-5A367D610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218A6-C1FF-4227-946E-419FAF6B8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9048-AA46-4EA4-B70A-34EAB174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AFD4-47C3-447F-A7E2-D3EBB7BBF1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AEF26-A0A2-4539-8FE6-0066A7A3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3BCA-0325-4F9A-A2F8-E90C5724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2652-1659-4CCC-BC7E-B3274704D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2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1CCC-847B-4BA1-992C-EF35CF7F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A6A9-5568-478A-B516-71E1CE22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625B4-5DDF-4C38-AD9D-6E2C207C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AFD4-47C3-447F-A7E2-D3EBB7BBF1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28F4-AF9D-42B4-80F2-A5EF53CF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266E-0481-41D0-80B8-2AF7A278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2652-1659-4CCC-BC7E-B3274704D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63F4-3F08-4037-9E61-9E71DB809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CDD6-A2A7-4204-A90D-1AAC0260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72E0-2AD8-4432-A26A-E65914FE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AFD4-47C3-447F-A7E2-D3EBB7BBF1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D2BA-B77A-4235-A820-472B58F1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3A839-93C4-468A-B79E-AECA6B94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2652-1659-4CCC-BC7E-B3274704D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6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D1FF-3EE3-46C6-AEC3-2C9EDF26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5EE2-95BF-4160-B0FA-3B2486A41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3FD43-82E5-495E-9FDA-B4905344D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94A29-DB9F-42EC-8B78-2344BC2C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AFD4-47C3-447F-A7E2-D3EBB7BBF1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F2F21-6B03-4611-ACE9-28B8CC55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D39B4-9D3C-4720-8735-7F585702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2652-1659-4CCC-BC7E-B3274704D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1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B750-B1E3-4EC5-BC1A-F70A6126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E5906-5C9D-461B-BEA9-EDDB761C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78409-0E94-4600-AF17-9A6F64DF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1F66E-4DDD-4AE6-BC95-F1485DFED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5E631-7C6F-4BC6-A07D-6B14B0972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1994C-ED3A-4004-84DB-CDE599A6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AFD4-47C3-447F-A7E2-D3EBB7BBF1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CD562-7218-42B3-9649-3C5F0E7A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897DD-88AF-4851-9324-7E6A4467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2652-1659-4CCC-BC7E-B3274704D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F947-315C-453F-8290-12D20481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B06F2-1088-4E3B-BCC9-DDEB6FFC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AFD4-47C3-447F-A7E2-D3EBB7BBF1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A40C1-E510-42BC-A67B-0FF51AE1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F03F7-29D3-471D-ADC9-7DDB596F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2652-1659-4CCC-BC7E-B3274704D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6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C060E-F4C6-4562-BFB8-0DCB2ECD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AFD4-47C3-447F-A7E2-D3EBB7BBF1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F202B-742A-44D0-B0DD-F0337D40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F2724-009C-4D74-940C-80D10E06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2652-1659-4CCC-BC7E-B3274704D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8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6B68-F831-4D67-BFC1-4AA5ED93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17CA-8AE4-435F-BA9F-0966D73E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84D24-43D0-4250-AB43-E3F28EEB4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97B7E-781D-4F36-B249-982E0BC7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AFD4-47C3-447F-A7E2-D3EBB7BBF1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DEDEC-6DD6-413C-89FD-6EA46B0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3EC6A-911B-4238-8068-DF53ED07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2652-1659-4CCC-BC7E-B3274704D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4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6647-8E23-4936-9A01-2796DE1A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6990E-0702-44DE-84F4-4A05E66E7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A3E76-B6D3-4666-A5A3-223EFBA60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5A705-7F66-4BF8-AF63-59004FD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AFD4-47C3-447F-A7E2-D3EBB7BBF1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AEAB4-BDB9-480D-A7B3-5F96AD2D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4A40-B1EC-4AF6-9B36-E4343C31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2652-1659-4CCC-BC7E-B3274704D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A4AF1-B1D2-4A24-BDBC-4C17D289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9BDEE-3206-401F-B282-72B70017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5519-0888-44C4-9BDE-709E1B6BF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6AFD4-47C3-447F-A7E2-D3EBB7BBF1C1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F415-9A17-4FC5-92B3-F23C01959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C1808-C404-41BB-805A-71114648B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2652-1659-4CCC-BC7E-B3274704D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E3D5-2D10-4A05-863A-B85AA9D10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377953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Beyond the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AED8C-72DC-4665-BD11-ECC866B6E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377953" cy="16557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Building Components for Blazor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BE9D3-60FE-4E7B-88EA-3EE47A154765}"/>
              </a:ext>
            </a:extLst>
          </p:cNvPr>
          <p:cNvSpPr txBox="1"/>
          <p:nvPr/>
        </p:nvSpPr>
        <p:spPr>
          <a:xfrm>
            <a:off x="7320625" y="4988109"/>
            <a:ext cx="4578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Jeffrey T. Fritz</a:t>
            </a:r>
          </a:p>
          <a:p>
            <a:r>
              <a:rPr lang="en-US">
                <a:solidFill>
                  <a:schemeClr val="bg1"/>
                </a:solidFill>
              </a:rPr>
              <a:t>Microsoft Principal </a:t>
            </a:r>
            <a:r>
              <a:rPr lang="en-US" dirty="0">
                <a:solidFill>
                  <a:schemeClr val="bg1"/>
                </a:solidFill>
              </a:rPr>
              <a:t>Program Manager</a:t>
            </a:r>
          </a:p>
          <a:p>
            <a:r>
              <a:rPr lang="en-US" dirty="0">
                <a:solidFill>
                  <a:schemeClr val="bg1"/>
                </a:solidFill>
              </a:rPr>
              <a:t>Twitch Partner, YouTube Partner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AA75F-3444-434E-8817-8DB472D96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953" y="1817973"/>
            <a:ext cx="2438740" cy="2438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F87F5A-C2AB-4E41-BB65-971904A81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75" y="6018743"/>
            <a:ext cx="593128" cy="593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EB9E05-B512-41F2-AC5D-385FAE585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525" y="6018743"/>
            <a:ext cx="593128" cy="5931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449D03-9EE2-42A5-A186-7857115EA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575" y="6006130"/>
            <a:ext cx="593128" cy="5931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0A62B5-E886-4822-BE87-706CE554B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25" y="6018743"/>
            <a:ext cx="593128" cy="593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1A9293-0615-4C73-9C92-179EBEED6F73}"/>
              </a:ext>
            </a:extLst>
          </p:cNvPr>
          <p:cNvSpPr txBox="1"/>
          <p:nvPr/>
        </p:nvSpPr>
        <p:spPr>
          <a:xfrm>
            <a:off x="10048425" y="6018743"/>
            <a:ext cx="2143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csharpfritz</a:t>
            </a:r>
          </a:p>
        </p:txBody>
      </p:sp>
    </p:spTree>
    <p:extLst>
      <p:ext uri="{BB962C8B-B14F-4D97-AF65-F5344CB8AC3E}">
        <p14:creationId xmlns:p14="http://schemas.microsoft.com/office/powerpoint/2010/main" val="301481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1280-4C5B-46F0-899D-89114A32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and JavaScript isolation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F527-7303-4114-B1A5-2B42B8A7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Starting with .NET 5, add files with the name “component”.razor.css or “component”.razor.js to introduce CSS or JavaScript files that are only referenced when the component is used</a:t>
            </a:r>
          </a:p>
          <a:p>
            <a:endParaRPr lang="en-US"/>
          </a:p>
          <a:p>
            <a:r>
              <a:rPr lang="en-US"/>
              <a:t>This is useful for applying CSS styles to focused elements on screen</a:t>
            </a:r>
          </a:p>
        </p:txBody>
      </p:sp>
    </p:spTree>
    <p:extLst>
      <p:ext uri="{BB962C8B-B14F-4D97-AF65-F5344CB8AC3E}">
        <p14:creationId xmlns:p14="http://schemas.microsoft.com/office/powerpoint/2010/main" val="360937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A014-5C24-4B17-A8ED-DB01FB55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6A579-01F2-4580-A9DE-1AC92A239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CSS / JavaScript Isolation</a:t>
            </a:r>
          </a:p>
        </p:txBody>
      </p:sp>
    </p:spTree>
    <p:extLst>
      <p:ext uri="{BB962C8B-B14F-4D97-AF65-F5344CB8AC3E}">
        <p14:creationId xmlns:p14="http://schemas.microsoft.com/office/powerpoint/2010/main" val="246421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D310-2752-4AE9-B8A1-5693B2DF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5EA9-3A3D-4E18-87AF-138A13F2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Package your components in a Razor Class Library</a:t>
            </a:r>
          </a:p>
          <a:p>
            <a:endParaRPr lang="en-US"/>
          </a:p>
          <a:p>
            <a:r>
              <a:rPr lang="en-US"/>
              <a:t>CSS / JS isolation ensures that your components content is referenced when added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244904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A014-5C24-4B17-A8ED-DB01FB55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6A579-01F2-4580-A9DE-1AC92A239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Razor Class Library</a:t>
            </a:r>
          </a:p>
        </p:txBody>
      </p:sp>
    </p:spTree>
    <p:extLst>
      <p:ext uri="{BB962C8B-B14F-4D97-AF65-F5344CB8AC3E}">
        <p14:creationId xmlns:p14="http://schemas.microsoft.com/office/powerpoint/2010/main" val="172891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178E-DA1A-4C17-A1A4-B92AACD2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4EE106B-5795-4ACA-BD0C-961C465B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760" y="1690688"/>
            <a:ext cx="565404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/>
              <a:t>Jeffrey T. Fritz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4000" b="1" dirty="0"/>
              <a:t>Twitter.com/csharpfritz</a:t>
            </a:r>
          </a:p>
          <a:p>
            <a:pPr marL="0" indent="0">
              <a:buNone/>
            </a:pPr>
            <a:r>
              <a:rPr lang="en-US" sz="4000" b="1" dirty="0"/>
              <a:t>Twitch.tv/csharpfritz</a:t>
            </a:r>
          </a:p>
          <a:p>
            <a:pPr marL="0" indent="0">
              <a:buNone/>
            </a:pPr>
            <a:r>
              <a:rPr lang="en-US" sz="4000" b="1" dirty="0"/>
              <a:t>Github.com/csharpfritz</a:t>
            </a:r>
          </a:p>
          <a:p>
            <a:pPr marL="0" indent="0">
              <a:buNone/>
            </a:pPr>
            <a:r>
              <a:rPr lang="en-US" sz="4000" b="1" dirty="0"/>
              <a:t>YouTube.com/csharpfritz</a:t>
            </a:r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4000" b="1" dirty="0"/>
              <a:t>live.csharpfritz.com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9C6B5E-DCFA-4C92-A9BF-AC2B55F17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402075" cy="43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A176-A3F3-43A8-AFF5-4D1AE2A7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Blazor in 60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A4BE-70B4-4338-A61E-C653ECBD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Next generation component-based user-interface framework built with C# and Razor that runs on an ASP.NET Core server OR in the browser on Web Assembly.</a:t>
            </a:r>
          </a:p>
          <a:p>
            <a:endParaRPr lang="en-US"/>
          </a:p>
          <a:p>
            <a:r>
              <a:rPr lang="en-US"/>
              <a:t>Razor templates with C# interwoven are compiled and deliver content</a:t>
            </a:r>
          </a:p>
          <a:p>
            <a:endParaRPr lang="en-US"/>
          </a:p>
          <a:p>
            <a:r>
              <a:rPr lang="en-US"/>
              <a:t>Install the .NET SDK and build your first app with: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>
                <a:solidFill>
                  <a:srgbClr val="92D050"/>
                </a:solidFill>
                <a:highlight>
                  <a:srgbClr val="0F0E11"/>
                </a:highlight>
                <a:latin typeface="Cascadia Code" panose="020B0509020204030204" pitchFamily="49" charset="0"/>
              </a:rPr>
              <a:t>dotnet new blazorwasm     </a:t>
            </a:r>
          </a:p>
        </p:txBody>
      </p:sp>
    </p:spTree>
    <p:extLst>
      <p:ext uri="{BB962C8B-B14F-4D97-AF65-F5344CB8AC3E}">
        <p14:creationId xmlns:p14="http://schemas.microsoft.com/office/powerpoint/2010/main" val="238976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726B-0B5A-47EF-A856-60F90F79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WeatherForecast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65A2-DF3A-4AE6-AE51-0FB865D9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Random data generated and output on screen, formatted with an HTML table</a:t>
            </a:r>
          </a:p>
          <a:p>
            <a:endParaRPr lang="en-US"/>
          </a:p>
          <a:p>
            <a:pPr marL="0" indent="0">
              <a:spcBef>
                <a:spcPts val="600"/>
              </a:spcBef>
              <a:buNone/>
            </a:pPr>
            <a:r>
              <a:rPr lang="en-US"/>
              <a:t>  </a:t>
            </a:r>
            <a:r>
              <a:rPr lang="en-US">
                <a:latin typeface="Cascadia Code" panose="020B0509020204030204" pitchFamily="49" charset="0"/>
              </a:rPr>
              <a:t>&lt;table class="table"&gt;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ascadia Code" panose="020B0509020204030204" pitchFamily="49" charset="0"/>
              </a:rPr>
              <a:t>    &lt;thead&gt;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ascadia Code" panose="020B0509020204030204" pitchFamily="49" charset="0"/>
              </a:rPr>
              <a:t>      &lt;tr&gt;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ascadia Code" panose="020B0509020204030204" pitchFamily="49" charset="0"/>
              </a:rPr>
              <a:t>        &lt;th&gt;Date&lt;/th&gt;  &lt;th&gt;Temp. (C)&lt;/th&gt;    &lt;th&gt;Temp. (F)&lt;/th&gt;    &lt;th&gt;Summary&lt;/th&gt;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ascadia Code" panose="020B0509020204030204" pitchFamily="49" charset="0"/>
              </a:rPr>
              <a:t>      &lt;/tr&gt;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ascadia Code" panose="020B0509020204030204" pitchFamily="49" charset="0"/>
              </a:rPr>
              <a:t>    &lt;/thead&gt;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ascadia Code" panose="020B0509020204030204" pitchFamily="49" charset="0"/>
              </a:rPr>
              <a:t>    &lt;tbody&gt;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ascadia Code" panose="020B0509020204030204" pitchFamily="49" charset="0"/>
              </a:rPr>
              <a:t>      @foreach (var forecast in forecasts)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ascadia Code" panose="020B0509020204030204" pitchFamily="49" charset="0"/>
              </a:rPr>
              <a:t>        &lt;tr&gt;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ascadia Code" panose="020B0509020204030204" pitchFamily="49" charset="0"/>
              </a:rPr>
              <a:t>          &lt;td&gt;@forecast.Date.ToShortDateString()&lt;/td&gt;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ascadia Code" panose="020B0509020204030204" pitchFamily="49" charset="0"/>
              </a:rPr>
              <a:t>          &lt;td&gt;@forecast.TemperatureC&lt;/td&gt;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ascadia Code" panose="020B0509020204030204" pitchFamily="49" charset="0"/>
              </a:rPr>
              <a:t>          &lt;td&gt;@forecast.TemperatureF&lt;/td&gt;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ascadia Code" panose="020B0509020204030204" pitchFamily="49" charset="0"/>
              </a:rPr>
              <a:t>          &lt;td&gt;@forecast.Summary&lt;/td&gt;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ascadia Code" panose="020B0509020204030204" pitchFamily="49" charset="0"/>
              </a:rPr>
              <a:t>        &lt;/tr&gt;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ascadia Code" panose="020B0509020204030204" pitchFamily="49" charset="0"/>
              </a:rPr>
              <a:t>    &lt;/tbody&gt;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latin typeface="Cascadia Code" panose="020B0509020204030204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4674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0EE2-E9F3-4FD3-B966-32432D44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3EE98-9240-4037-8AA7-8F552C87C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Remove TD Tags</a:t>
            </a:r>
          </a:p>
        </p:txBody>
      </p:sp>
    </p:spTree>
    <p:extLst>
      <p:ext uri="{BB962C8B-B14F-4D97-AF65-F5344CB8AC3E}">
        <p14:creationId xmlns:p14="http://schemas.microsoft.com/office/powerpoint/2010/main" val="305483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12671D-F229-4299-AAB1-A7121343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Splatting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405560-DBDB-4189-99AC-9DAA1739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Capture ALL of the other parameters that we don’t know about 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92D050"/>
                </a:solidFill>
                <a:highlight>
                  <a:srgbClr val="0F0E11"/>
                </a:highlight>
                <a:latin typeface="Cascadia Code" panose="020B0509020204030204" pitchFamily="49" charset="0"/>
              </a:rPr>
              <a:t>[Parameter(CaptureUnmatchedValues = true)]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92D050"/>
                </a:solidFill>
                <a:highlight>
                  <a:srgbClr val="0F0E11"/>
                </a:highlight>
                <a:latin typeface="Cascadia Code" panose="020B0509020204030204" pitchFamily="49" charset="0"/>
              </a:rPr>
              <a:t>    public Dictionary&lt;string, object&gt; OtherAttributes { get; set; }</a:t>
            </a:r>
          </a:p>
          <a:p>
            <a:pPr marL="457200" lvl="1" indent="0">
              <a:buNone/>
            </a:pPr>
            <a:endParaRPr lang="en-US" sz="1800">
              <a:solidFill>
                <a:srgbClr val="92D050"/>
              </a:solidFill>
              <a:highlight>
                <a:srgbClr val="0F0E11"/>
              </a:highlight>
              <a:latin typeface="Cascadia Code" panose="020B0509020204030204" pitchFamily="49" charset="0"/>
            </a:endParaRPr>
          </a:p>
          <a:p>
            <a:r>
              <a:rPr lang="en-US"/>
              <a:t>Output parameters with the @attributes attribute: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92D050"/>
                </a:solidFill>
                <a:highlight>
                  <a:srgbClr val="0F0E11"/>
                </a:highlight>
                <a:latin typeface="Cascadia Code" panose="020B0509020204030204" pitchFamily="49" charset="0"/>
              </a:rPr>
              <a:t>&lt;div @attributes=“OtherAttributes" extra="5" /&gt;</a:t>
            </a:r>
          </a:p>
          <a:p>
            <a:endParaRPr lang="en-US"/>
          </a:p>
          <a:p>
            <a:r>
              <a:rPr lang="en-US"/>
              <a:t>OtherAttributes is NOT a REQUIRED property name</a:t>
            </a:r>
          </a:p>
        </p:txBody>
      </p:sp>
    </p:spTree>
    <p:extLst>
      <p:ext uri="{BB962C8B-B14F-4D97-AF65-F5344CB8AC3E}">
        <p14:creationId xmlns:p14="http://schemas.microsoft.com/office/powerpoint/2010/main" val="80395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CA7F-283F-4B58-9976-5DD00E8A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A35F-49D7-46E9-9500-30167A77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ChildContent parameter can capture ALL content inside of the component for rendering</a:t>
            </a:r>
          </a:p>
          <a:p>
            <a:r>
              <a:rPr lang="en-US"/>
              <a:t>A RenderFragment is a collection of markup to be rendered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 </a:t>
            </a:r>
            <a:r>
              <a:rPr lang="en-US" sz="1800">
                <a:solidFill>
                  <a:srgbClr val="92D050"/>
                </a:solidFill>
                <a:highlight>
                  <a:srgbClr val="0F0E11"/>
                </a:highlight>
                <a:latin typeface="Cascadia Code" panose="020B0509020204030204" pitchFamily="49" charset="0"/>
              </a:rPr>
              <a:t>[Parameter]</a:t>
            </a:r>
          </a:p>
          <a:p>
            <a:pPr marL="0" indent="0">
              <a:buNone/>
            </a:pPr>
            <a:r>
              <a:rPr lang="en-US" sz="1800">
                <a:solidFill>
                  <a:srgbClr val="92D050"/>
                </a:solidFill>
                <a:highlight>
                  <a:srgbClr val="0F0E11"/>
                </a:highlight>
                <a:latin typeface="Cascadia Code" panose="020B0509020204030204" pitchFamily="49" charset="0"/>
              </a:rPr>
              <a:t>    public RenderFragment ChildContent { get; set; }</a:t>
            </a:r>
          </a:p>
          <a:p>
            <a:pPr marL="0" indent="0">
              <a:buNone/>
            </a:pPr>
            <a:endParaRPr lang="en-US" sz="1800">
              <a:solidFill>
                <a:srgbClr val="92D050"/>
              </a:solidFill>
              <a:highlight>
                <a:srgbClr val="0F0E11"/>
              </a:highlight>
              <a:latin typeface="Cascadia Code" panose="020B0509020204030204" pitchFamily="49" charset="0"/>
            </a:endParaRPr>
          </a:p>
          <a:p>
            <a:r>
              <a:rPr lang="en-US"/>
              <a:t>Insert into your component with:</a:t>
            </a:r>
          </a:p>
          <a:p>
            <a:pPr marL="0" indent="0">
              <a:buNone/>
            </a:pPr>
            <a:r>
              <a:rPr lang="en-US" sz="1800">
                <a:solidFill>
                  <a:srgbClr val="92D050"/>
                </a:solidFill>
                <a:highlight>
                  <a:srgbClr val="0F0E11"/>
                </a:highlight>
                <a:latin typeface="Cascadia Code" panose="020B0509020204030204" pitchFamily="49" charset="0"/>
              </a:rPr>
              <a:t>&lt;div&gt;@ChildContent&lt;/div&gt;</a:t>
            </a:r>
          </a:p>
        </p:txBody>
      </p:sp>
    </p:spTree>
    <p:extLst>
      <p:ext uri="{BB962C8B-B14F-4D97-AF65-F5344CB8AC3E}">
        <p14:creationId xmlns:p14="http://schemas.microsoft.com/office/powerpoint/2010/main" val="85388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9462BA-B02B-4D64-8F99-3659431A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47C2B-63B5-4CB8-817F-39D164D3A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Upgrade the TableCell component</a:t>
            </a:r>
          </a:p>
        </p:txBody>
      </p:sp>
    </p:spTree>
    <p:extLst>
      <p:ext uri="{BB962C8B-B14F-4D97-AF65-F5344CB8AC3E}">
        <p14:creationId xmlns:p14="http://schemas.microsoft.com/office/powerpoint/2010/main" val="77701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55EF5-0B32-49B6-8AD6-A1CB90C2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RenderFragment&lt;T&gt;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559FB3-D05A-44FC-B13F-6E3D09BE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Creates a “templated component”</a:t>
            </a:r>
          </a:p>
          <a:p>
            <a:r>
              <a:rPr lang="en-US"/>
              <a:t>Render content in a given template, formatting and inserting content of type T</a:t>
            </a:r>
          </a:p>
          <a:p>
            <a:r>
              <a:rPr lang="en-US"/>
              <a:t>Add a typeparam directive to indicate the name of the generic type parameter in your component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92D050"/>
                </a:solidFill>
                <a:highlight>
                  <a:srgbClr val="0F0E11"/>
                </a:highlight>
                <a:latin typeface="Cascadia Code" panose="020B0509020204030204" pitchFamily="49" charset="0"/>
              </a:rPr>
              <a:t>@typeparam T</a:t>
            </a:r>
          </a:p>
          <a:p>
            <a:endParaRPr lang="en-US"/>
          </a:p>
          <a:p>
            <a:r>
              <a:rPr lang="en-US"/>
              <a:t>We’ll use this to create a loop around our row</a:t>
            </a:r>
          </a:p>
        </p:txBody>
      </p:sp>
    </p:spTree>
    <p:extLst>
      <p:ext uri="{BB962C8B-B14F-4D97-AF65-F5344CB8AC3E}">
        <p14:creationId xmlns:p14="http://schemas.microsoft.com/office/powerpoint/2010/main" val="145562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758A-676A-4C2B-8C0A-2779E9F6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59668-F91A-40B4-A827-DAB6BF919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Templated Table Component</a:t>
            </a:r>
          </a:p>
        </p:txBody>
      </p:sp>
    </p:spTree>
    <p:extLst>
      <p:ext uri="{BB962C8B-B14F-4D97-AF65-F5344CB8AC3E}">
        <p14:creationId xmlns:p14="http://schemas.microsoft.com/office/powerpoint/2010/main" val="305238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527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Cascadia Code</vt:lpstr>
      <vt:lpstr>Office Theme</vt:lpstr>
      <vt:lpstr>Beyond the Basics</vt:lpstr>
      <vt:lpstr>Blazor in 60 seconds</vt:lpstr>
      <vt:lpstr>The WeatherForecast Sample</vt:lpstr>
      <vt:lpstr>Demo</vt:lpstr>
      <vt:lpstr>Attribute Splatting</vt:lpstr>
      <vt:lpstr>Component Contents</vt:lpstr>
      <vt:lpstr>Demo</vt:lpstr>
      <vt:lpstr>RenderFragment&lt;T&gt;</vt:lpstr>
      <vt:lpstr>Demo</vt:lpstr>
      <vt:lpstr>CSS and JavaScript isolation </vt:lpstr>
      <vt:lpstr>Demo</vt:lpstr>
      <vt:lpstr>Sharing Components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Fritz</dc:creator>
  <cp:lastModifiedBy>Jeff Fritz</cp:lastModifiedBy>
  <cp:revision>1</cp:revision>
  <dcterms:created xsi:type="dcterms:W3CDTF">2019-03-08T15:49:24Z</dcterms:created>
  <dcterms:modified xsi:type="dcterms:W3CDTF">2021-01-16T02:31:22Z</dcterms:modified>
</cp:coreProperties>
</file>