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633"/>
  </p:normalViewPr>
  <p:slideViewPr>
    <p:cSldViewPr snapToGrid="0" snapToObjects="1">
      <p:cViewPr varScale="1">
        <p:scale>
          <a:sx n="68" d="100"/>
          <a:sy n="68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Methodology, Results, Insights</a:t>
            </a:r>
          </a:p>
          <a:p>
            <a:r>
              <a:rPr lang="en-US" smtClean="0"/>
              <a:t>By Roger 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6700"/>
            <a:ext cx="1000125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/>
              <a:t>What affects GDP? What percentage of drop or increase is associated with this property?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243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Question is very </a:t>
            </a:r>
            <a:r>
              <a:rPr lang="en-US" dirty="0"/>
              <a:t>general and can not have a specific question type classification. </a:t>
            </a:r>
            <a:endParaRPr lang="en-US" dirty="0" smtClean="0"/>
          </a:p>
          <a:p>
            <a:pPr lvl="2"/>
            <a:r>
              <a:rPr lang="en-US" dirty="0" smtClean="0"/>
              <a:t>Only information we know is that the answers should be nouns.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can be solved by having “affects GDP” as a more heavily weighted bigram feature in determining similarity of sentences. </a:t>
            </a:r>
            <a:endParaRPr lang="en-US" dirty="0" smtClean="0"/>
          </a:p>
          <a:p>
            <a:pPr lvl="2"/>
            <a:r>
              <a:rPr lang="en-US" dirty="0" smtClean="0"/>
              <a:t>“GDP” can be a mandatory word in the extracted sentence.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422400"/>
            <a:ext cx="75819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2171700"/>
            <a:ext cx="6826250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9100"/>
            <a:ext cx="9601200" cy="1485900"/>
          </a:xfrm>
        </p:spPr>
        <p:txBody>
          <a:bodyPr/>
          <a:lstStyle/>
          <a:p>
            <a:r>
              <a:rPr lang="en-US" dirty="0" smtClean="0"/>
              <a:t>Business Insights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r>
              <a:rPr lang="en-US" dirty="0" smtClean="0"/>
              <a:t>All problems mentioned can be used as insight into creating a better QA system.</a:t>
            </a:r>
          </a:p>
          <a:p>
            <a:r>
              <a:rPr lang="en-US" dirty="0" smtClean="0"/>
              <a:t>QA systems need to be tailored to specific questions and topics.</a:t>
            </a:r>
          </a:p>
          <a:p>
            <a:pPr lvl="1"/>
            <a:r>
              <a:rPr lang="en-US" dirty="0" smtClean="0"/>
              <a:t>Hard to generalize for all questions</a:t>
            </a:r>
          </a:p>
          <a:p>
            <a:pPr lvl="1"/>
            <a:r>
              <a:rPr lang="en-US" dirty="0" smtClean="0"/>
              <a:t>Weights need to be placed on keywords.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ery important words (with highest weights) should be mandatory in an extracted answer sentence.</a:t>
            </a:r>
          </a:p>
          <a:p>
            <a:r>
              <a:rPr lang="en-US" dirty="0" smtClean="0"/>
              <a:t>Corpus needs to be formatted well.</a:t>
            </a:r>
          </a:p>
          <a:p>
            <a:pPr lvl="1"/>
            <a:r>
              <a:rPr lang="en-US" dirty="0" smtClean="0"/>
              <a:t>A proper knowledge base of facts and rules with an ontology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1635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2282"/>
            <a:ext cx="9601200" cy="4415118"/>
          </a:xfrm>
        </p:spPr>
        <p:txBody>
          <a:bodyPr/>
          <a:lstStyle/>
          <a:p>
            <a:r>
              <a:rPr lang="en-US" dirty="0" smtClean="0"/>
              <a:t>Document retrieval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Question type classification</a:t>
            </a:r>
          </a:p>
          <a:p>
            <a:r>
              <a:rPr lang="en-US" dirty="0" smtClean="0"/>
              <a:t>Keyword extraction</a:t>
            </a:r>
          </a:p>
          <a:p>
            <a:r>
              <a:rPr lang="en-US" dirty="0" smtClean="0"/>
              <a:t>Okapi BM25 for relevant document selection</a:t>
            </a:r>
          </a:p>
          <a:p>
            <a:r>
              <a:rPr lang="en-US" dirty="0" smtClean="0"/>
              <a:t>Sentence selection based on cosine similarity to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Retrieval </a:t>
            </a:r>
            <a:r>
              <a:rPr lang="en-US" dirty="0" err="1"/>
              <a:t>H</a:t>
            </a:r>
            <a:r>
              <a:rPr lang="en-US" dirty="0" err="1" smtClean="0"/>
              <a:t>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map all non-stop words in a document to the index of the document in the corpus</a:t>
            </a:r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Almost all words are captured correctly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Some words not captured correctly due to bad spacing and escape characters in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2718"/>
            <a:ext cx="9601200" cy="1485900"/>
          </a:xfrm>
        </p:spPr>
        <p:txBody>
          <a:bodyPr/>
          <a:lstStyle/>
          <a:p>
            <a:r>
              <a:rPr lang="en-US" dirty="0" smtClean="0"/>
              <a:t>Question Type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5667"/>
            <a:ext cx="9601200" cy="5527861"/>
          </a:xfrm>
        </p:spPr>
        <p:txBody>
          <a:bodyPr>
            <a:normAutofit/>
          </a:bodyPr>
          <a:lstStyle/>
          <a:p>
            <a:r>
              <a:rPr lang="en-US" dirty="0"/>
              <a:t>After document retrieval, only sentences that include the specified named entities will be considered as answers</a:t>
            </a:r>
            <a:r>
              <a:rPr lang="en-US" dirty="0" smtClean="0"/>
              <a:t>.</a:t>
            </a:r>
            <a:endParaRPr lang="en-US" u="sng" dirty="0" smtClean="0"/>
          </a:p>
          <a:p>
            <a:r>
              <a:rPr lang="en-US" u="sng" dirty="0" smtClean="0"/>
              <a:t>Questions starting with :</a:t>
            </a:r>
          </a:p>
          <a:p>
            <a:pPr lvl="1"/>
            <a:r>
              <a:rPr lang="en-US" dirty="0" smtClean="0"/>
              <a:t>“Who</a:t>
            </a:r>
            <a:r>
              <a:rPr lang="en-US" dirty="0"/>
              <a:t>” or “Whom” </a:t>
            </a:r>
            <a:r>
              <a:rPr lang="en-US" dirty="0" smtClean="0"/>
              <a:t> are of type </a:t>
            </a:r>
            <a:r>
              <a:rPr lang="en-US" b="1" dirty="0" smtClean="0"/>
              <a:t>Person</a:t>
            </a:r>
            <a:r>
              <a:rPr lang="en-US" b="1" dirty="0"/>
              <a:t>.</a:t>
            </a:r>
            <a:r>
              <a:rPr lang="en-US" dirty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Where” are </a:t>
            </a:r>
            <a:r>
              <a:rPr lang="en-US" dirty="0" smtClean="0"/>
              <a:t>of type  </a:t>
            </a:r>
            <a:r>
              <a:rPr lang="en-US" b="1" dirty="0" smtClean="0"/>
              <a:t>Location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When” , “What time” or “What date” are </a:t>
            </a:r>
            <a:r>
              <a:rPr lang="en-US" dirty="0" smtClean="0"/>
              <a:t>of type </a:t>
            </a:r>
            <a:r>
              <a:rPr lang="en-US" b="1" dirty="0" smtClean="0"/>
              <a:t>Date/Time</a:t>
            </a:r>
            <a:r>
              <a:rPr lang="en-US" dirty="0" smtClean="0"/>
              <a:t>.  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How few”, “How great”, “How little”, “How many” or “How much” are </a:t>
            </a:r>
            <a:r>
              <a:rPr lang="en-US" dirty="0" smtClean="0"/>
              <a:t>of type </a:t>
            </a:r>
            <a:r>
              <a:rPr lang="en-US" b="1" dirty="0" smtClean="0"/>
              <a:t>Quantity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Which company/companies" are of type </a:t>
            </a:r>
            <a:r>
              <a:rPr lang="en-US" b="1" dirty="0" smtClean="0"/>
              <a:t>Organization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What" without any other information are of type </a:t>
            </a:r>
            <a:r>
              <a:rPr lang="en-US" b="1" dirty="0" smtClean="0"/>
              <a:t>Noun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Accurately extracts correct type of answer from sentence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Not robust; sensitive to quantity of classifications captured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9601200" cy="1485900"/>
          </a:xfrm>
        </p:spPr>
        <p:txBody>
          <a:bodyPr/>
          <a:lstStyle/>
          <a:p>
            <a:r>
              <a:rPr lang="en-US" dirty="0" smtClean="0"/>
              <a:t>Keyword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23950"/>
            <a:ext cx="9601200" cy="54202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documents that contain extracted keywords are examined for answers.</a:t>
            </a:r>
          </a:p>
          <a:p>
            <a:r>
              <a:rPr lang="en-US" u="sng" dirty="0" smtClean="0"/>
              <a:t>Selected keywords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non-stop words of a quoted expression  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name entities, recognized as proper nouns   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noun and their adjectival </a:t>
            </a:r>
            <a:r>
              <a:rPr lang="en-US" dirty="0" smtClean="0"/>
              <a:t>modifiers</a:t>
            </a:r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Questions with few but rare words can limit the number of documents examined greatly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Part of speech tagger does not correctly classify some words; verbs can be incorrectly classified as nouns and adjectives as verbs</a:t>
            </a:r>
          </a:p>
          <a:p>
            <a:pPr lvl="1"/>
            <a:r>
              <a:rPr lang="en-US" dirty="0" smtClean="0"/>
              <a:t>Does not capture synonyms, </a:t>
            </a:r>
            <a:r>
              <a:rPr lang="en-US" dirty="0" err="1" smtClean="0"/>
              <a:t>hypernyms</a:t>
            </a:r>
            <a:r>
              <a:rPr lang="en-US" dirty="0" smtClean="0"/>
              <a:t> so words like “people” and “organization” are taken as is</a:t>
            </a:r>
          </a:p>
          <a:p>
            <a:pPr lvl="2"/>
            <a:r>
              <a:rPr lang="en-US" dirty="0"/>
              <a:t>“people” and “</a:t>
            </a:r>
            <a:r>
              <a:rPr lang="en-US" dirty="0" smtClean="0"/>
              <a:t>organization” can be extended to “population”, ”residents”, “Co.”, “Ltd.” with </a:t>
            </a:r>
            <a:r>
              <a:rPr lang="en-US" dirty="0" err="1" smtClean="0"/>
              <a:t>wordnet</a:t>
            </a:r>
            <a:r>
              <a:rPr lang="en-US" dirty="0" smtClean="0"/>
              <a:t> but this is not robust and increases the number of documents retrieved greatly</a:t>
            </a:r>
          </a:p>
          <a:p>
            <a:pPr lvl="1"/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8205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9575"/>
            <a:ext cx="9601200" cy="1485900"/>
          </a:xfrm>
        </p:spPr>
        <p:txBody>
          <a:bodyPr/>
          <a:lstStyle/>
          <a:p>
            <a:r>
              <a:rPr lang="en-US" dirty="0" smtClean="0"/>
              <a:t>Okapi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2050"/>
            <a:ext cx="9601200" cy="55435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</a:t>
            </a:r>
            <a:r>
              <a:rPr lang="en-US" dirty="0"/>
              <a:t>selected documents, </a:t>
            </a:r>
            <a:r>
              <a:rPr lang="en-US" dirty="0" smtClean="0"/>
              <a:t>5 documents with the </a:t>
            </a:r>
            <a:r>
              <a:rPr lang="en-US" dirty="0"/>
              <a:t>best okapi scores </a:t>
            </a:r>
            <a:r>
              <a:rPr lang="en-US" dirty="0" smtClean="0"/>
              <a:t>are kept based </a:t>
            </a:r>
            <a:r>
              <a:rPr lang="en-US" dirty="0"/>
              <a:t>on the BM25 algorithm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5 documents is </a:t>
            </a:r>
            <a:r>
              <a:rPr lang="en-US" dirty="0"/>
              <a:t>not too many so that irrelevant documents are selected and not too few so that answers are limited 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Accurately selects relevant documents with a quantified score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Best number of documents to use can not be determined as that depends on how general or specific a given question is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675979"/>
            <a:ext cx="5772150" cy="2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953000"/>
          </a:xfrm>
        </p:spPr>
        <p:txBody>
          <a:bodyPr/>
          <a:lstStyle/>
          <a:p>
            <a:r>
              <a:rPr lang="en-US" dirty="0"/>
              <a:t>Among the 5 documents, the sentence with the highest cosine similarity to the question is chosen to extract an answer from.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answers extracted are the determined </a:t>
            </a:r>
            <a:r>
              <a:rPr lang="en-US" dirty="0" smtClean="0"/>
              <a:t>entities </a:t>
            </a:r>
            <a:r>
              <a:rPr lang="en-US" dirty="0"/>
              <a:t>based on the question type. 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Accurately chooses the correct answer is there is a sentence in the corpus that matches question very closely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There can be too many or too few sentences to</a:t>
            </a:r>
            <a:r>
              <a:rPr lang="en-US" dirty="0"/>
              <a:t> </a:t>
            </a:r>
            <a:r>
              <a:rPr lang="en-US" dirty="0" smtClean="0"/>
              <a:t>choose from</a:t>
            </a:r>
          </a:p>
          <a:p>
            <a:pPr lvl="1"/>
            <a:r>
              <a:rPr lang="en-US" dirty="0" smtClean="0"/>
              <a:t>System is very sensitive to number of choices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9601200" cy="1485900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/>
              <a:t>Who is the CEO of company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516255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Findings: </a:t>
            </a:r>
          </a:p>
          <a:p>
            <a:pPr lvl="1"/>
            <a:r>
              <a:rPr lang="en-US" dirty="0" smtClean="0"/>
              <a:t>QA can be very accurate for this question because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are very few keywords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 requires a person to be in the sentence</a:t>
            </a:r>
          </a:p>
          <a:p>
            <a:pPr lvl="1"/>
            <a:r>
              <a:rPr lang="en-US" dirty="0" smtClean="0"/>
              <a:t>Can be improved by </a:t>
            </a:r>
          </a:p>
          <a:p>
            <a:pPr lvl="2"/>
            <a:r>
              <a:rPr lang="en-US" dirty="0" smtClean="0"/>
              <a:t>including an accurate CEO classifier </a:t>
            </a:r>
          </a:p>
          <a:p>
            <a:pPr lvl="2"/>
            <a:r>
              <a:rPr lang="en-US" dirty="0" smtClean="0"/>
              <a:t>putting more weight on the company name as a 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104900"/>
            <a:ext cx="7816850" cy="25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/>
              <a:t>Which companies went bankrupt in month X of year Y?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Organizations extracted are not always companies</a:t>
            </a:r>
          </a:p>
          <a:p>
            <a:pPr lvl="2"/>
            <a:r>
              <a:rPr lang="en-US" dirty="0" smtClean="0"/>
              <a:t>A company classifier can be used on top of a NER that retrieves organizations</a:t>
            </a:r>
          </a:p>
          <a:p>
            <a:pPr lvl="1"/>
            <a:r>
              <a:rPr lang="en-US" dirty="0" smtClean="0"/>
              <a:t>More weight needs to be placed on the word “bankrupt” as many returned sentences do not contain that word.</a:t>
            </a:r>
          </a:p>
          <a:p>
            <a:pPr lvl="2"/>
            <a:r>
              <a:rPr lang="en-US" dirty="0" smtClean="0"/>
              <a:t>“bankrupt” can be a mandatory word in the returned sentence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49" y="1390650"/>
            <a:ext cx="8073615" cy="35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264</TotalTime>
  <Words>790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QA system</vt:lpstr>
      <vt:lpstr>Methodology</vt:lpstr>
      <vt:lpstr>Document Retrieval Hashmap</vt:lpstr>
      <vt:lpstr>Question Type Classification</vt:lpstr>
      <vt:lpstr>Keyword Extraction</vt:lpstr>
      <vt:lpstr>Okapi BM25</vt:lpstr>
      <vt:lpstr>Sentence Selection</vt:lpstr>
      <vt:lpstr>Results: Who is the CEO of company X?</vt:lpstr>
      <vt:lpstr>Results: Which companies went bankrupt in month X of year Y?  </vt:lpstr>
      <vt:lpstr>Results: What affects GDP? What percentage of drop or increase is associated with this property?  </vt:lpstr>
      <vt:lpstr>Business Insights and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system</dc:title>
  <dc:creator>Microsoft Office User</dc:creator>
  <cp:lastModifiedBy>Microsoft Office User</cp:lastModifiedBy>
  <cp:revision>46</cp:revision>
  <dcterms:created xsi:type="dcterms:W3CDTF">2019-03-16T18:49:17Z</dcterms:created>
  <dcterms:modified xsi:type="dcterms:W3CDTF">2019-03-16T23:16:47Z</dcterms:modified>
</cp:coreProperties>
</file>