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4" r:id="rId11"/>
    <p:sldId id="25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3"/>
    <p:restoredTop sz="94633"/>
  </p:normalViewPr>
  <p:slideViewPr>
    <p:cSldViewPr snapToGrid="0" snapToObjects="1">
      <p:cViewPr varScale="1">
        <p:scale>
          <a:sx n="68" d="100"/>
          <a:sy n="68" d="100"/>
        </p:scale>
        <p:origin x="216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QA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38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66700"/>
            <a:ext cx="10001250" cy="1905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Results: </a:t>
            </a:r>
            <a:r>
              <a:rPr lang="en-US" dirty="0"/>
              <a:t>What affects GDP? What percentage of drop or increase is associated with this property?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324350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Findings:</a:t>
            </a:r>
          </a:p>
          <a:p>
            <a:pPr lvl="1"/>
            <a:r>
              <a:rPr lang="en-US" dirty="0" smtClean="0"/>
              <a:t>Question is very </a:t>
            </a:r>
            <a:r>
              <a:rPr lang="en-US" dirty="0"/>
              <a:t>general and can not have a specific question type classification. </a:t>
            </a:r>
            <a:endParaRPr lang="en-US" dirty="0" smtClean="0"/>
          </a:p>
          <a:p>
            <a:pPr lvl="2"/>
            <a:r>
              <a:rPr lang="en-US" dirty="0" smtClean="0"/>
              <a:t>Only information we know is that the answers should be nouns.</a:t>
            </a:r>
          </a:p>
          <a:p>
            <a:pPr lvl="2"/>
            <a:r>
              <a:rPr lang="en-US" dirty="0" smtClean="0"/>
              <a:t>This </a:t>
            </a:r>
            <a:r>
              <a:rPr lang="en-US" dirty="0"/>
              <a:t>can be solved by having “affects GDP” as a more heavily weighted bigram feature in determining similarity of sentences. </a:t>
            </a:r>
            <a:endParaRPr lang="en-US" dirty="0" smtClean="0"/>
          </a:p>
          <a:p>
            <a:pPr lvl="2"/>
            <a:r>
              <a:rPr lang="en-US" dirty="0" smtClean="0"/>
              <a:t>“GDP” can be a mandatory word in the extracted sentence.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950" y="1422400"/>
            <a:ext cx="7581900" cy="749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950" y="2171700"/>
            <a:ext cx="6826250" cy="251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97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19100"/>
            <a:ext cx="9601200" cy="1485900"/>
          </a:xfrm>
        </p:spPr>
        <p:txBody>
          <a:bodyPr/>
          <a:lstStyle/>
          <a:p>
            <a:r>
              <a:rPr lang="en-US" dirty="0" smtClean="0"/>
              <a:t>Business Insights and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47800"/>
            <a:ext cx="9601200" cy="4419600"/>
          </a:xfrm>
        </p:spPr>
        <p:txBody>
          <a:bodyPr/>
          <a:lstStyle/>
          <a:p>
            <a:r>
              <a:rPr lang="en-US" dirty="0" smtClean="0"/>
              <a:t>All problems mentioned can be used as insight into creating a better QA system.</a:t>
            </a:r>
          </a:p>
          <a:p>
            <a:r>
              <a:rPr lang="en-US" dirty="0" smtClean="0"/>
              <a:t>QA systems need to be tailored to specific questions and topics.</a:t>
            </a:r>
          </a:p>
          <a:p>
            <a:pPr lvl="1"/>
            <a:r>
              <a:rPr lang="en-US" dirty="0" smtClean="0"/>
              <a:t>Hard to generalize for all questions</a:t>
            </a:r>
          </a:p>
          <a:p>
            <a:pPr lvl="1"/>
            <a:r>
              <a:rPr lang="en-US" dirty="0" smtClean="0"/>
              <a:t>Weights need to be placed on keywords.</a:t>
            </a:r>
          </a:p>
          <a:p>
            <a:pPr lvl="2"/>
            <a:r>
              <a:rPr lang="en-US" dirty="0"/>
              <a:t>V</a:t>
            </a:r>
            <a:r>
              <a:rPr lang="en-US" dirty="0" smtClean="0"/>
              <a:t>ery important words (with highest weights) should be mandatory in an extracted answer sentence.</a:t>
            </a:r>
          </a:p>
          <a:p>
            <a:r>
              <a:rPr lang="en-US" dirty="0" smtClean="0"/>
              <a:t>Corpus needs to be formatted well.</a:t>
            </a:r>
          </a:p>
          <a:p>
            <a:pPr lvl="1"/>
            <a:r>
              <a:rPr lang="en-US" dirty="0" smtClean="0"/>
              <a:t>A proper knowledge base of facts and rules with an ontology can be used.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84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81635"/>
          </a:xfrm>
        </p:spPr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52282"/>
            <a:ext cx="9601200" cy="4415118"/>
          </a:xfrm>
        </p:spPr>
        <p:txBody>
          <a:bodyPr/>
          <a:lstStyle/>
          <a:p>
            <a:r>
              <a:rPr lang="en-US" dirty="0" smtClean="0"/>
              <a:t>Document retrieval </a:t>
            </a:r>
            <a:r>
              <a:rPr lang="en-US" dirty="0" err="1" smtClean="0"/>
              <a:t>hashmap</a:t>
            </a:r>
            <a:endParaRPr lang="en-US" dirty="0" smtClean="0"/>
          </a:p>
          <a:p>
            <a:r>
              <a:rPr lang="en-US" dirty="0" smtClean="0"/>
              <a:t>Question type classification</a:t>
            </a:r>
          </a:p>
          <a:p>
            <a:r>
              <a:rPr lang="en-US" dirty="0" smtClean="0"/>
              <a:t>Keyword extraction</a:t>
            </a:r>
          </a:p>
          <a:p>
            <a:r>
              <a:rPr lang="en-US" dirty="0" smtClean="0"/>
              <a:t>Okapi BM25 for relevant document selection</a:t>
            </a:r>
          </a:p>
          <a:p>
            <a:r>
              <a:rPr lang="en-US" dirty="0" smtClean="0"/>
              <a:t>Sentence selection based on cosine similarity to question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24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Retrieval </a:t>
            </a:r>
            <a:r>
              <a:rPr lang="en-US" dirty="0" err="1"/>
              <a:t>H</a:t>
            </a:r>
            <a:r>
              <a:rPr lang="en-US" dirty="0" err="1" smtClean="0"/>
              <a:t>ashmap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map all non-stop words in a document to the index of the document in the corpus</a:t>
            </a:r>
          </a:p>
          <a:p>
            <a:r>
              <a:rPr lang="en-US" u="sng" dirty="0" smtClean="0"/>
              <a:t>Pros:</a:t>
            </a:r>
          </a:p>
          <a:p>
            <a:pPr lvl="1"/>
            <a:r>
              <a:rPr lang="en-US" dirty="0" smtClean="0"/>
              <a:t>Almost all words are captured correctly</a:t>
            </a:r>
          </a:p>
          <a:p>
            <a:r>
              <a:rPr lang="en-US" u="sng" dirty="0" smtClean="0"/>
              <a:t>Cons:</a:t>
            </a:r>
          </a:p>
          <a:p>
            <a:pPr lvl="1"/>
            <a:r>
              <a:rPr lang="en-US" dirty="0" smtClean="0"/>
              <a:t>Some words not captured correctly due to bad spacing and escape characters in articles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06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52718"/>
            <a:ext cx="9601200" cy="1485900"/>
          </a:xfrm>
        </p:spPr>
        <p:txBody>
          <a:bodyPr/>
          <a:lstStyle/>
          <a:p>
            <a:r>
              <a:rPr lang="en-US" dirty="0" smtClean="0"/>
              <a:t>Question Type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95667"/>
            <a:ext cx="9601200" cy="5527861"/>
          </a:xfrm>
        </p:spPr>
        <p:txBody>
          <a:bodyPr>
            <a:normAutofit/>
          </a:bodyPr>
          <a:lstStyle/>
          <a:p>
            <a:r>
              <a:rPr lang="en-US" dirty="0"/>
              <a:t>After document retrieval, only sentences that include the specified named entities will be considered as answers</a:t>
            </a:r>
            <a:r>
              <a:rPr lang="en-US" dirty="0" smtClean="0"/>
              <a:t>.</a:t>
            </a:r>
            <a:endParaRPr lang="en-US" u="sng" dirty="0" smtClean="0"/>
          </a:p>
          <a:p>
            <a:r>
              <a:rPr lang="en-US" u="sng" dirty="0" smtClean="0"/>
              <a:t>Questions starting with :</a:t>
            </a:r>
          </a:p>
          <a:p>
            <a:pPr lvl="1"/>
            <a:r>
              <a:rPr lang="en-US" dirty="0" smtClean="0"/>
              <a:t>“Who</a:t>
            </a:r>
            <a:r>
              <a:rPr lang="en-US" dirty="0"/>
              <a:t>” or “Whom” </a:t>
            </a:r>
            <a:r>
              <a:rPr lang="en-US" dirty="0" smtClean="0"/>
              <a:t> are of type </a:t>
            </a:r>
            <a:r>
              <a:rPr lang="en-US" b="1" dirty="0" smtClean="0"/>
              <a:t>Person</a:t>
            </a:r>
            <a:r>
              <a:rPr lang="en-US" b="1" dirty="0"/>
              <a:t>.</a:t>
            </a:r>
            <a:r>
              <a:rPr lang="en-US" dirty="0"/>
              <a:t>  </a:t>
            </a:r>
          </a:p>
          <a:p>
            <a:pPr lvl="1"/>
            <a:r>
              <a:rPr lang="en-US" dirty="0" smtClean="0"/>
              <a:t>“</a:t>
            </a:r>
            <a:r>
              <a:rPr lang="en-US" dirty="0"/>
              <a:t>Where” are </a:t>
            </a:r>
            <a:r>
              <a:rPr lang="en-US" dirty="0" smtClean="0"/>
              <a:t>of type  </a:t>
            </a:r>
            <a:r>
              <a:rPr lang="en-US" b="1" dirty="0" smtClean="0"/>
              <a:t>Location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“</a:t>
            </a:r>
            <a:r>
              <a:rPr lang="en-US" dirty="0"/>
              <a:t>When” , “What time” or “What date” are </a:t>
            </a:r>
            <a:r>
              <a:rPr lang="en-US" dirty="0" smtClean="0"/>
              <a:t>of type </a:t>
            </a:r>
            <a:r>
              <a:rPr lang="en-US" b="1" dirty="0" smtClean="0"/>
              <a:t>Date/Time</a:t>
            </a:r>
            <a:r>
              <a:rPr lang="en-US" dirty="0" smtClean="0"/>
              <a:t>.   </a:t>
            </a:r>
          </a:p>
          <a:p>
            <a:pPr lvl="1"/>
            <a:r>
              <a:rPr lang="en-US" dirty="0" smtClean="0"/>
              <a:t>“</a:t>
            </a:r>
            <a:r>
              <a:rPr lang="en-US" dirty="0"/>
              <a:t>How few”, “How great”, “How little”, “How many” or “How much” are </a:t>
            </a:r>
            <a:r>
              <a:rPr lang="en-US" dirty="0" smtClean="0"/>
              <a:t>of type </a:t>
            </a:r>
            <a:r>
              <a:rPr lang="en-US" b="1" dirty="0" smtClean="0"/>
              <a:t>Quantity</a:t>
            </a:r>
            <a:r>
              <a:rPr lang="en-US" dirty="0" smtClean="0"/>
              <a:t>.  </a:t>
            </a:r>
          </a:p>
          <a:p>
            <a:pPr lvl="1"/>
            <a:r>
              <a:rPr lang="en-US" dirty="0" smtClean="0"/>
              <a:t>"</a:t>
            </a:r>
            <a:r>
              <a:rPr lang="en-US" dirty="0"/>
              <a:t>Which company/companies" are of type </a:t>
            </a:r>
            <a:r>
              <a:rPr lang="en-US" b="1" dirty="0" smtClean="0"/>
              <a:t>Organization</a:t>
            </a:r>
            <a:r>
              <a:rPr lang="en-US" dirty="0" smtClean="0"/>
              <a:t>.  </a:t>
            </a:r>
          </a:p>
          <a:p>
            <a:pPr lvl="1"/>
            <a:r>
              <a:rPr lang="en-US" dirty="0" smtClean="0"/>
              <a:t>"</a:t>
            </a:r>
            <a:r>
              <a:rPr lang="en-US" dirty="0"/>
              <a:t>What" without any other information are of type </a:t>
            </a:r>
            <a:r>
              <a:rPr lang="en-US" b="1" dirty="0" smtClean="0"/>
              <a:t>Noun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u="sng" dirty="0" smtClean="0"/>
              <a:t>Pros:</a:t>
            </a:r>
          </a:p>
          <a:p>
            <a:pPr lvl="1"/>
            <a:r>
              <a:rPr lang="en-US" dirty="0" smtClean="0"/>
              <a:t>Accurately extracts correct type of answer from sentence</a:t>
            </a:r>
          </a:p>
          <a:p>
            <a:r>
              <a:rPr lang="en-US" u="sng" dirty="0" smtClean="0"/>
              <a:t>Cons:</a:t>
            </a:r>
          </a:p>
          <a:p>
            <a:pPr lvl="1"/>
            <a:r>
              <a:rPr lang="en-US" dirty="0" smtClean="0"/>
              <a:t>Not robust; sensitive to quantity of classifications captured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96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61950"/>
            <a:ext cx="9601200" cy="1485900"/>
          </a:xfrm>
        </p:spPr>
        <p:txBody>
          <a:bodyPr/>
          <a:lstStyle/>
          <a:p>
            <a:r>
              <a:rPr lang="en-US" dirty="0" smtClean="0"/>
              <a:t>Keyword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23950"/>
            <a:ext cx="9601200" cy="542028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Only documents that contain extracted keywords are examined for answers.</a:t>
            </a:r>
          </a:p>
          <a:p>
            <a:r>
              <a:rPr lang="en-US" u="sng" dirty="0" smtClean="0"/>
              <a:t>Selected keywords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All </a:t>
            </a:r>
            <a:r>
              <a:rPr lang="en-US" dirty="0"/>
              <a:t>non-stop words of a quoted expression   </a:t>
            </a:r>
            <a:endParaRPr lang="en-US" dirty="0" smtClean="0"/>
          </a:p>
          <a:p>
            <a:pPr lvl="1"/>
            <a:r>
              <a:rPr lang="en-US" dirty="0" smtClean="0"/>
              <a:t>All </a:t>
            </a:r>
            <a:r>
              <a:rPr lang="en-US" dirty="0"/>
              <a:t>name entities, recognized as proper nouns    </a:t>
            </a:r>
            <a:endParaRPr lang="en-US" dirty="0" smtClean="0"/>
          </a:p>
          <a:p>
            <a:pPr lvl="1"/>
            <a:r>
              <a:rPr lang="en-US" dirty="0" smtClean="0"/>
              <a:t>All </a:t>
            </a:r>
            <a:r>
              <a:rPr lang="en-US" dirty="0"/>
              <a:t>noun and their adjectival </a:t>
            </a:r>
            <a:r>
              <a:rPr lang="en-US" dirty="0" smtClean="0"/>
              <a:t>modifiers</a:t>
            </a:r>
          </a:p>
          <a:p>
            <a:r>
              <a:rPr lang="en-US" u="sng" dirty="0" smtClean="0"/>
              <a:t>Pros:</a:t>
            </a:r>
          </a:p>
          <a:p>
            <a:pPr lvl="1"/>
            <a:r>
              <a:rPr lang="en-US" dirty="0" smtClean="0"/>
              <a:t>Questions with few but rare words can limit the number of documents examined greatly</a:t>
            </a:r>
          </a:p>
          <a:p>
            <a:r>
              <a:rPr lang="en-US" u="sng" dirty="0" smtClean="0"/>
              <a:t>Cons:</a:t>
            </a:r>
          </a:p>
          <a:p>
            <a:pPr lvl="1"/>
            <a:r>
              <a:rPr lang="en-US" dirty="0" smtClean="0"/>
              <a:t>Part of speech tagger does not correctly classify some words; verbs can be incorrectly classified as nouns and adjectives as verbs</a:t>
            </a:r>
          </a:p>
          <a:p>
            <a:pPr lvl="1"/>
            <a:r>
              <a:rPr lang="en-US" dirty="0" smtClean="0"/>
              <a:t>Does not capture synonyms, </a:t>
            </a:r>
            <a:r>
              <a:rPr lang="en-US" dirty="0" err="1" smtClean="0"/>
              <a:t>hypernyms</a:t>
            </a:r>
            <a:r>
              <a:rPr lang="en-US" dirty="0" smtClean="0"/>
              <a:t> so words like “people” and “organization” are taken as is</a:t>
            </a:r>
          </a:p>
          <a:p>
            <a:pPr lvl="2"/>
            <a:r>
              <a:rPr lang="en-US" dirty="0"/>
              <a:t>“people” and “</a:t>
            </a:r>
            <a:r>
              <a:rPr lang="en-US" dirty="0" smtClean="0"/>
              <a:t>organization” can be extended to “population”, ”residents”, “Co.”, “Ltd.” with </a:t>
            </a:r>
            <a:r>
              <a:rPr lang="en-US" dirty="0" err="1" smtClean="0"/>
              <a:t>wordnet</a:t>
            </a:r>
            <a:r>
              <a:rPr lang="en-US" dirty="0" smtClean="0"/>
              <a:t> but this is not robust and increases the number of documents retrieved greatly</a:t>
            </a:r>
          </a:p>
          <a:p>
            <a:pPr lvl="1"/>
            <a:endParaRPr lang="en-US" u="sng" dirty="0" smtClean="0"/>
          </a:p>
        </p:txBody>
      </p:sp>
    </p:spTree>
    <p:extLst>
      <p:ext uri="{BB962C8B-B14F-4D97-AF65-F5344CB8AC3E}">
        <p14:creationId xmlns:p14="http://schemas.microsoft.com/office/powerpoint/2010/main" val="182051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09575"/>
            <a:ext cx="9601200" cy="1485900"/>
          </a:xfrm>
        </p:spPr>
        <p:txBody>
          <a:bodyPr/>
          <a:lstStyle/>
          <a:p>
            <a:r>
              <a:rPr lang="en-US" dirty="0" smtClean="0"/>
              <a:t>Okapi BM25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62050"/>
            <a:ext cx="9601200" cy="554355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On </a:t>
            </a:r>
            <a:r>
              <a:rPr lang="en-US" dirty="0"/>
              <a:t>selected documents, </a:t>
            </a:r>
            <a:r>
              <a:rPr lang="en-US" dirty="0" smtClean="0"/>
              <a:t>5 documents with the </a:t>
            </a:r>
            <a:r>
              <a:rPr lang="en-US" dirty="0"/>
              <a:t>best okapi scores </a:t>
            </a:r>
            <a:r>
              <a:rPr lang="en-US" dirty="0" smtClean="0"/>
              <a:t>are kept based </a:t>
            </a:r>
            <a:r>
              <a:rPr lang="en-US" dirty="0"/>
              <a:t>on the BM25 algorithm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 smtClean="0"/>
              <a:t>5 documents is </a:t>
            </a:r>
            <a:r>
              <a:rPr lang="en-US" dirty="0"/>
              <a:t>not too many so that irrelevant documents are selected and not too few so that answers are limited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Accurately selects relevant documents with a quantified score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Best number of documents to use can not be determined as that depends on how general or specific a given question is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0" y="1675979"/>
            <a:ext cx="5772150" cy="22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1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Sentence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85900"/>
            <a:ext cx="9601200" cy="4953000"/>
          </a:xfrm>
        </p:spPr>
        <p:txBody>
          <a:bodyPr/>
          <a:lstStyle/>
          <a:p>
            <a:r>
              <a:rPr lang="en-US" dirty="0"/>
              <a:t>Among the 5 documents, the sentence with the highest cosine similarity to the question is chosen to extract an answer from.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answers extracted are the determined </a:t>
            </a:r>
            <a:r>
              <a:rPr lang="en-US" dirty="0" smtClean="0"/>
              <a:t>entities </a:t>
            </a:r>
            <a:r>
              <a:rPr lang="en-US" dirty="0"/>
              <a:t>based on the question type.</a:t>
            </a:r>
            <a:r>
              <a:rPr lang="en-US" dirty="0"/>
              <a:t> </a:t>
            </a:r>
            <a:endParaRPr lang="en-US" dirty="0" smtClean="0"/>
          </a:p>
          <a:p>
            <a:endParaRPr lang="en-US" u="sng" dirty="0" smtClean="0"/>
          </a:p>
          <a:p>
            <a:r>
              <a:rPr lang="en-US" u="sng" dirty="0" smtClean="0"/>
              <a:t>Pros:</a:t>
            </a:r>
          </a:p>
          <a:p>
            <a:pPr lvl="1"/>
            <a:r>
              <a:rPr lang="en-US" dirty="0" smtClean="0"/>
              <a:t>Accurately chooses the correct answer is there is a sentence in the corpus that matches question very closely</a:t>
            </a:r>
          </a:p>
          <a:p>
            <a:r>
              <a:rPr lang="en-US" u="sng" dirty="0" smtClean="0"/>
              <a:t>Cons:</a:t>
            </a:r>
          </a:p>
          <a:p>
            <a:pPr lvl="1"/>
            <a:r>
              <a:rPr lang="en-US" dirty="0" smtClean="0"/>
              <a:t>There can be too many or too few sentences to</a:t>
            </a:r>
            <a:r>
              <a:rPr lang="en-US" dirty="0"/>
              <a:t> </a:t>
            </a:r>
            <a:r>
              <a:rPr lang="en-US" dirty="0" smtClean="0"/>
              <a:t>choose from</a:t>
            </a:r>
          </a:p>
          <a:p>
            <a:pPr lvl="1"/>
            <a:r>
              <a:rPr lang="en-US" dirty="0" smtClean="0"/>
              <a:t>System is very sensitive to number of choices provided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5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61950"/>
            <a:ext cx="9601200" cy="1485900"/>
          </a:xfrm>
        </p:spPr>
        <p:txBody>
          <a:bodyPr/>
          <a:lstStyle/>
          <a:p>
            <a:r>
              <a:rPr lang="en-US" dirty="0" smtClean="0"/>
              <a:t>Results: </a:t>
            </a:r>
            <a:r>
              <a:rPr lang="en-US" dirty="0"/>
              <a:t>Who is the CEO of company X?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47800"/>
            <a:ext cx="9601200" cy="5162550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Findings: </a:t>
            </a:r>
          </a:p>
          <a:p>
            <a:pPr lvl="1"/>
            <a:r>
              <a:rPr lang="en-US" dirty="0" smtClean="0"/>
              <a:t>QA can be very accurate for this question because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here are very few keywords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nswer requires a person to be in the sentence</a:t>
            </a:r>
          </a:p>
          <a:p>
            <a:pPr lvl="1"/>
            <a:r>
              <a:rPr lang="en-US" dirty="0" smtClean="0"/>
              <a:t>Can be improved by </a:t>
            </a:r>
          </a:p>
          <a:p>
            <a:pPr lvl="2"/>
            <a:r>
              <a:rPr lang="en-US" dirty="0" smtClean="0"/>
              <a:t>including an accurate CEO classifier </a:t>
            </a:r>
          </a:p>
          <a:p>
            <a:pPr lvl="2"/>
            <a:r>
              <a:rPr lang="en-US" dirty="0" smtClean="0"/>
              <a:t>putting more weight on the company name as a keyword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950" y="1104900"/>
            <a:ext cx="7816850" cy="254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48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Results: </a:t>
            </a:r>
            <a:r>
              <a:rPr lang="en-US" dirty="0"/>
              <a:t>Which companies went bankrupt in month X of year Y?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24000"/>
            <a:ext cx="9601200" cy="53340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Findings:</a:t>
            </a:r>
          </a:p>
          <a:p>
            <a:pPr lvl="1"/>
            <a:r>
              <a:rPr lang="en-US" dirty="0" smtClean="0"/>
              <a:t>Organizations extracted are not always companies</a:t>
            </a:r>
          </a:p>
          <a:p>
            <a:pPr lvl="2"/>
            <a:r>
              <a:rPr lang="en-US" dirty="0" smtClean="0"/>
              <a:t>A company classifier can be used on top of a NER that retrieves organizations</a:t>
            </a:r>
          </a:p>
          <a:p>
            <a:pPr lvl="1"/>
            <a:r>
              <a:rPr lang="en-US" dirty="0" smtClean="0"/>
              <a:t>More weight needs to be placed on the word “bankrupt” as many returned sentences do not contain that word.</a:t>
            </a:r>
          </a:p>
          <a:p>
            <a:pPr lvl="2"/>
            <a:r>
              <a:rPr lang="en-US" dirty="0" smtClean="0"/>
              <a:t>“bankrupt” can be a mandatory word in the returned sentence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49" y="1390650"/>
            <a:ext cx="8073615" cy="350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46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264</TotalTime>
  <Words>782</Words>
  <Application>Microsoft Macintosh PowerPoint</Application>
  <PresentationFormat>Widescreen</PresentationFormat>
  <Paragraphs>107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Franklin Gothic Book</vt:lpstr>
      <vt:lpstr>Crop</vt:lpstr>
      <vt:lpstr>QA system</vt:lpstr>
      <vt:lpstr>Methodology</vt:lpstr>
      <vt:lpstr>Document Retrieval Hashmap</vt:lpstr>
      <vt:lpstr>Question Type Classification</vt:lpstr>
      <vt:lpstr>Keyword Extraction</vt:lpstr>
      <vt:lpstr>Okapi BM25</vt:lpstr>
      <vt:lpstr>Sentence Selection</vt:lpstr>
      <vt:lpstr>Results: Who is the CEO of company X?</vt:lpstr>
      <vt:lpstr>Results: Which companies went bankrupt in month X of year Y?  </vt:lpstr>
      <vt:lpstr>Results: What affects GDP? What percentage of drop or increase is associated with this property?  </vt:lpstr>
      <vt:lpstr>Business Insights and Value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QA system</dc:title>
  <dc:creator>Microsoft Office User</dc:creator>
  <cp:lastModifiedBy>Microsoft Office User</cp:lastModifiedBy>
  <cp:revision>44</cp:revision>
  <dcterms:created xsi:type="dcterms:W3CDTF">2019-03-16T18:49:17Z</dcterms:created>
  <dcterms:modified xsi:type="dcterms:W3CDTF">2019-03-16T23:13:54Z</dcterms:modified>
</cp:coreProperties>
</file>