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2526-0B39-1625-8FC9-E017F204C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8C32E-8FDF-9DC5-DD75-7B172E4A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CFCE-B254-F8C2-14C1-55CF6A87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C524-2B1A-3045-F4D1-7B3FD5FC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6060-66A2-790C-B551-7CCC89B9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8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BEA8-1EE8-C7C5-AB58-65BE4A78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7ABCC-986C-7A82-7A02-6F6529902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8123-4AE4-764A-36E7-CC71A905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AC95-E918-8151-4B70-C396B5DD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FC56-F293-EEB1-6F06-CD74B29F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E2F78-B43A-B8A0-AD27-49FEA3E0B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7554F-56B1-2984-262B-BD463203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C369-7664-C0FC-4012-08A8B8AD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7796-39A2-A7C3-4AB8-DE4BB200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91C0-C9ED-A2BB-B261-BBE7D3DF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0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02E9-CCF5-FB01-1CAF-1B86CBF4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8F5B-5AA7-585C-A4D7-6DE91998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3E35-3359-53B4-4B9E-569FD3DD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6AAFE-034A-5A34-E254-3F073769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E922-EC9A-1F86-59CF-25411F75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8432-E84C-85EA-8EAF-38C3D751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A1AE5-FF7C-971F-9379-3B6F2FAD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5029-FA6D-FA65-230A-D83F9F71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C45F-312C-B807-4FE3-04D2DEF8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7F64-40D0-136E-B732-1073F0CD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6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CDB0-2924-6EF0-E3A3-5FFB7CF4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C3C-4F6A-54D3-50E3-536F84EAC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E7BD3-E92C-AF7E-8B72-B8519EED4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8664-ABE4-B815-BCE7-E4B2550F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0A8C2-F1EE-5CC3-35C6-5C34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5C6DF-7C7E-6C29-2500-FFF72131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64F5-7570-3EB3-1E6A-92306672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57FC-0EFC-26B6-3742-D4E398FD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AC2DC-F094-58E1-31C2-2F6E2988A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475F-DD5D-1E0B-7B6A-F18F8EC54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852BD-3781-34DA-BF33-032E9CD6B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8DCC2-60D3-0899-6A55-F6ED7FA9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B1164-44BE-B773-3A2A-25C7CE4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AB2F5-F8EB-5103-7204-A77A6461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5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BD3C-2E5A-CFC4-AD21-48028C0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5568D-DE9B-54B4-2BC3-1D4C9E6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57A41-DFFD-DCDF-1AD3-B99621F3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87C84-77E6-DD47-B038-74C9772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9795D-E7D1-3C2A-D90C-E0ED8881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C2A6E-0C1C-49C5-E1D8-A7EE690F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B5512-1A18-6EE5-2EBA-684CEE4A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DF78-A29E-A9CA-CC2A-A208E394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0C26-7B16-3AC8-85A7-EAA8E789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F0894-282D-F5B7-1C1F-D1806F11E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484D1-C626-149B-9C89-3CE082BE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A4F03-1FC3-C5D7-8EEF-DDEC3E3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112-A27D-090A-58A2-96DF304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A68A-E8C4-B40D-5E11-32AA9B7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88A6C-E3D6-0F82-C63B-40DF8EF64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1F808-387E-280B-934E-25F7E28BB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A993-D8EF-CD1F-8752-1F3A697B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42C88-221D-A467-C7E8-D5C8EF60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6526B-BD06-29BE-0F74-EF1BACA7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1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A7DA9-6161-80B7-D6C2-A8AF66E9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64066-6B02-4C69-F132-DBB5C882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E40B-56EF-941A-3E2F-184AFD162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A10C-9696-4141-A94F-C3C4AB941497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20B6-5674-6C19-A67E-FACB12410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62AD-AEA5-3385-D837-43D9B277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A3D5-0E42-4E08-86CB-50731000E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8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ol, office supplies, indoor&#10;&#10;Description automatically generated">
            <a:extLst>
              <a:ext uri="{FF2B5EF4-FFF2-40B4-BE49-F238E27FC236}">
                <a16:creationId xmlns:a16="http://schemas.microsoft.com/office/drawing/2014/main" id="{3E568771-4E7C-18DB-1E0F-70D0C5C9C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" t="8083" r="8779" b="8083"/>
          <a:stretch/>
        </p:blipFill>
        <p:spPr>
          <a:xfrm rot="5400000">
            <a:off x="3988381" y="214173"/>
            <a:ext cx="4621642" cy="611446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0695AF-907C-2FC5-26A5-7F7A1A128EAA}"/>
              </a:ext>
            </a:extLst>
          </p:cNvPr>
          <p:cNvSpPr/>
          <p:nvPr/>
        </p:nvSpPr>
        <p:spPr>
          <a:xfrm>
            <a:off x="3534392" y="1139535"/>
            <a:ext cx="1330037" cy="1228437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23B809-E67C-70E7-B0C9-0465F9B8165A}"/>
              </a:ext>
            </a:extLst>
          </p:cNvPr>
          <p:cNvSpPr/>
          <p:nvPr/>
        </p:nvSpPr>
        <p:spPr>
          <a:xfrm>
            <a:off x="3651494" y="2594840"/>
            <a:ext cx="1085273" cy="90978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B2A6B3-3808-E5B3-C0B8-11B83BA29AA8}"/>
              </a:ext>
            </a:extLst>
          </p:cNvPr>
          <p:cNvSpPr/>
          <p:nvPr/>
        </p:nvSpPr>
        <p:spPr>
          <a:xfrm>
            <a:off x="3534392" y="3731490"/>
            <a:ext cx="1330037" cy="15747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22D8D1-A2EC-41B3-F8A9-D4F31CE47E41}"/>
              </a:ext>
            </a:extLst>
          </p:cNvPr>
          <p:cNvSpPr/>
          <p:nvPr/>
        </p:nvSpPr>
        <p:spPr>
          <a:xfrm>
            <a:off x="4969166" y="3110346"/>
            <a:ext cx="2262907" cy="232987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5DA184-5AA6-86CE-C4BC-18D690C328EF}"/>
              </a:ext>
            </a:extLst>
          </p:cNvPr>
          <p:cNvSpPr/>
          <p:nvPr/>
        </p:nvSpPr>
        <p:spPr>
          <a:xfrm>
            <a:off x="4964546" y="1417782"/>
            <a:ext cx="2262907" cy="1431636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615C8F-D0CA-B6D4-4B3D-1793C9555DBB}"/>
              </a:ext>
            </a:extLst>
          </p:cNvPr>
          <p:cNvSpPr/>
          <p:nvPr/>
        </p:nvSpPr>
        <p:spPr>
          <a:xfrm>
            <a:off x="7455232" y="1275774"/>
            <a:ext cx="949859" cy="2153226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ADFC59-67CB-B5EC-37EF-045EFB6D43F9}"/>
              </a:ext>
            </a:extLst>
          </p:cNvPr>
          <p:cNvSpPr/>
          <p:nvPr/>
        </p:nvSpPr>
        <p:spPr>
          <a:xfrm>
            <a:off x="7509166" y="3592656"/>
            <a:ext cx="895925" cy="1365251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FC8912-62E7-AA58-4A76-175237342EEB}"/>
              </a:ext>
            </a:extLst>
          </p:cNvPr>
          <p:cNvSpPr/>
          <p:nvPr/>
        </p:nvSpPr>
        <p:spPr>
          <a:xfrm>
            <a:off x="8505208" y="2426276"/>
            <a:ext cx="684974" cy="245976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63A46E-42B0-EF70-008E-86CEB784E146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2787979" y="1598940"/>
            <a:ext cx="746413" cy="154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D50625-FA6F-5788-1381-79EAE57BB76E}"/>
              </a:ext>
            </a:extLst>
          </p:cNvPr>
          <p:cNvSpPr txBox="1"/>
          <p:nvPr/>
        </p:nvSpPr>
        <p:spPr>
          <a:xfrm>
            <a:off x="985405" y="1275774"/>
            <a:ext cx="1802574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002060"/>
                </a:solidFill>
              </a:rPr>
              <a:t>Kitronik</a:t>
            </a:r>
            <a:r>
              <a:rPr lang="en-US" b="1" dirty="0">
                <a:solidFill>
                  <a:srgbClr val="002060"/>
                </a:solidFill>
              </a:rPr>
              <a:t> robotics board (PCB)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2FF9B-2E14-F87A-DA69-AC2F41D88DE3}"/>
              </a:ext>
            </a:extLst>
          </p:cNvPr>
          <p:cNvSpPr txBox="1"/>
          <p:nvPr/>
        </p:nvSpPr>
        <p:spPr>
          <a:xfrm>
            <a:off x="962983" y="2680399"/>
            <a:ext cx="180257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002060"/>
                </a:solidFill>
              </a:rPr>
              <a:t>microbit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0E628-AED3-8F59-24E2-E37E9414637D}"/>
              </a:ext>
            </a:extLst>
          </p:cNvPr>
          <p:cNvSpPr txBox="1"/>
          <p:nvPr/>
        </p:nvSpPr>
        <p:spPr>
          <a:xfrm>
            <a:off x="962983" y="4211722"/>
            <a:ext cx="180257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</a:rPr>
              <a:t>Battery pack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BAE7-3E77-8450-CE10-6B39708A76B5}"/>
              </a:ext>
            </a:extLst>
          </p:cNvPr>
          <p:cNvSpPr txBox="1"/>
          <p:nvPr/>
        </p:nvSpPr>
        <p:spPr>
          <a:xfrm>
            <a:off x="4964546" y="491842"/>
            <a:ext cx="2262906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Volume meter scale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542361-C9F7-6B10-BA22-F4AF71F2ED13}"/>
              </a:ext>
            </a:extLst>
          </p:cNvPr>
          <p:cNvSpPr txBox="1"/>
          <p:nvPr/>
        </p:nvSpPr>
        <p:spPr>
          <a:xfrm>
            <a:off x="5428672" y="5712749"/>
            <a:ext cx="133465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Base</a:t>
            </a:r>
            <a:endParaRPr lang="en-GB" b="1" dirty="0">
              <a:solidFill>
                <a:srgbClr val="00206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1081EA-C9E6-0810-88DD-DADE715B4F51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2765557" y="2865065"/>
            <a:ext cx="885937" cy="18466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E48FE-55F8-87D4-FAE6-AFAF1C228FEC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2765557" y="4396388"/>
            <a:ext cx="768835" cy="12250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6130FD-9141-809B-63A8-2106F6CA31B5}"/>
              </a:ext>
            </a:extLst>
          </p:cNvPr>
          <p:cNvSpPr txBox="1"/>
          <p:nvPr/>
        </p:nvSpPr>
        <p:spPr>
          <a:xfrm>
            <a:off x="8224982" y="245794"/>
            <a:ext cx="2262906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Motor arm (volume meter pointer)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3343BC-523A-1A70-0760-7819CF2E8F98}"/>
              </a:ext>
            </a:extLst>
          </p:cNvPr>
          <p:cNvSpPr txBox="1"/>
          <p:nvPr/>
        </p:nvSpPr>
        <p:spPr>
          <a:xfrm>
            <a:off x="9456552" y="3471490"/>
            <a:ext cx="1802575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Screwdriver</a:t>
            </a:r>
            <a:endParaRPr lang="en-GB" b="1" dirty="0">
              <a:solidFill>
                <a:srgbClr val="00206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1FEE4-3D2E-B2FC-48B9-E5E26B3C0E03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6095999" y="861174"/>
            <a:ext cx="1" cy="5566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CBD81A-301D-E7A6-0DBA-67D593BA8BBC}"/>
              </a:ext>
            </a:extLst>
          </p:cNvPr>
          <p:cNvCxnSpPr>
            <a:cxnSpLocks/>
            <a:stCxn id="24" idx="0"/>
            <a:endCxn id="9" idx="2"/>
          </p:cNvCxnSpPr>
          <p:nvPr/>
        </p:nvCxnSpPr>
        <p:spPr>
          <a:xfrm flipV="1">
            <a:off x="6095999" y="5440218"/>
            <a:ext cx="4621" cy="27253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4C7923-6661-E028-0402-F4A0FBAABA8C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9190182" y="3656156"/>
            <a:ext cx="26637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B81A70-39EE-9B1F-1E83-C49BC4E18967}"/>
              </a:ext>
            </a:extLst>
          </p:cNvPr>
          <p:cNvSpPr txBox="1"/>
          <p:nvPr/>
        </p:nvSpPr>
        <p:spPr>
          <a:xfrm>
            <a:off x="7510650" y="5643168"/>
            <a:ext cx="1802575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Servo motor</a:t>
            </a:r>
            <a:endParaRPr lang="en-GB" b="1" dirty="0">
              <a:solidFill>
                <a:srgbClr val="00206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0DDFC4-349D-DD21-F93A-0B24596DE6E1}"/>
              </a:ext>
            </a:extLst>
          </p:cNvPr>
          <p:cNvCxnSpPr>
            <a:cxnSpLocks/>
            <a:stCxn id="46" idx="0"/>
            <a:endCxn id="12" idx="2"/>
          </p:cNvCxnSpPr>
          <p:nvPr/>
        </p:nvCxnSpPr>
        <p:spPr>
          <a:xfrm flipH="1" flipV="1">
            <a:off x="7957129" y="4957907"/>
            <a:ext cx="454809" cy="68526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A33496-4C50-5766-7DC1-5FE39752FEA4}"/>
              </a:ext>
            </a:extLst>
          </p:cNvPr>
          <p:cNvCxnSpPr>
            <a:cxnSpLocks/>
            <a:stCxn id="34" idx="1"/>
            <a:endCxn id="11" idx="0"/>
          </p:cNvCxnSpPr>
          <p:nvPr/>
        </p:nvCxnSpPr>
        <p:spPr>
          <a:xfrm flipH="1">
            <a:off x="7930162" y="568960"/>
            <a:ext cx="294820" cy="7068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5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Money-Coomes</dc:creator>
  <cp:lastModifiedBy>Ben Money-Coomes</cp:lastModifiedBy>
  <cp:revision>1</cp:revision>
  <dcterms:created xsi:type="dcterms:W3CDTF">2023-06-25T10:15:28Z</dcterms:created>
  <dcterms:modified xsi:type="dcterms:W3CDTF">2023-06-25T10:23:16Z</dcterms:modified>
</cp:coreProperties>
</file>