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6F00-A488-4096-90B4-D5F4A46C8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48C0-4E99-4444-BF9C-41BAB1523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5FB3-5E4B-4193-A097-830B0E1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6917-2ABA-45E0-86C1-75DE924E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B831-4534-4F39-9BE8-DF476656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4C4C-7A11-4052-B2CC-38D439E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7DBA5-1DC3-483F-A869-3E5D001B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5B07-C839-4592-A6BF-2C075F88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0CCD-D183-450E-9184-A61B0B4D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6341-41B8-45E8-9FDF-598B6240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0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3E5-3C28-4A05-BAB4-4C10C4C04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E749-EE65-48FB-9F35-07796C20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02CE-0D52-4AF1-BD1B-3C05D0BC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87AD-5DAA-40AB-AED3-4050BED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47DC-B6B9-4F2B-92F0-235520B9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C3B6-0A32-48C5-913E-F47412C3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9D44-5623-4D9B-8F63-527D4E54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2E2D-0916-4E4A-A4D1-69438652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EFE1-1970-405E-BFD0-DFE7AB76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7865-45EE-4AD2-9314-735DD8C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1401-77B2-4E3B-8A13-4422C92B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D7A57-7D22-48B1-A82F-EB636304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ED78-EF88-4BC9-9C34-B50990DE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28D4-F4B7-49A9-8F77-84CA45C2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DECC-520A-4727-95E3-4C110F56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2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E45E-06A2-4D28-8103-33F2530B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5B36-C0B8-43C8-9E66-40817B37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41DF0-48B8-4305-9D87-D701BB7A2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A385-BBB0-4CBB-8C02-FF11B915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FC8A-1999-400E-B64D-ED82DF97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886-ADBC-418D-8157-F83923B9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BC0-6BFB-44AB-8B20-8297961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F6A2-7D82-46BB-8E14-4CBD8AF2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4469-4EED-45C5-89EC-55748F73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41AE-4044-47C8-BC40-0BDB2AD0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151B-A5D0-46B5-A595-6FF3745A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C3002-A6BC-47C8-A077-4085D880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3FE7C-6707-4501-A05B-15B4D4C5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7FAE8-E532-443B-BEBA-A19A4248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9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B353-55FE-4F2A-9B18-1D682AAB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8280D-1885-4650-AD84-B0CF144E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1179B-EF5D-4999-9B64-BA0C5F86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30B23-9579-4DBD-AE34-73340A31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E3C65-6B96-432D-AB27-AE845E9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3AB8-E049-4248-B786-03F4336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9CE8-0128-4208-AA9F-05FA64EF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77A3-D553-43B6-AB2E-EB9BBC4E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BB7A-5DBF-4160-B4B6-1E3904ED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07380-C943-43F8-9ED6-E78A50E4B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729C-9A49-4530-A4FA-CC2F127A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ACF4-0712-4ABC-B726-317E2AF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956F6-45B9-47F6-8C66-CDCE31A5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9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5862-3931-4CD2-8621-39CBF331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CE859-CAD9-4827-9863-052E3C180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5E17-A39A-4D0E-A25E-AF8AB9DF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5DBC-9E23-453E-A6D9-FC6995E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88EB-448E-4B67-97DB-1F63FC6E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0310F-CA3D-4F2E-A4DA-4DF6D45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71A24-B574-4C34-89EE-4A4FAA1C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A8D1-ADD0-41B5-B789-DF9329E6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1C92-76D4-4B3B-A799-5AE23782D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4F8D-4EEF-4431-9294-0EE66476E6FA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9CDC-D55A-4D1A-AA23-091BA7B46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7F10-FF3D-4B7E-9BA9-A1E143AE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CDA5-9BCE-4869-B4A9-2BFB79F40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1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6434-88EC-49FA-817C-2726BEC24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into Coding activity 3 images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6915-EDC5-40A5-93C3-1A4D00A6D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28EA-6C75-4B57-9FA3-99AE8D6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82282" cy="726557"/>
          </a:xfrm>
        </p:spPr>
        <p:txBody>
          <a:bodyPr/>
          <a:lstStyle/>
          <a:p>
            <a:r>
              <a:rPr lang="en-US" dirty="0"/>
              <a:t>Image 1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6241-C66C-4A38-B4BA-4C0AB43F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0" y="1239537"/>
            <a:ext cx="11137640" cy="4981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54F7B-B9CC-4BB8-B068-14FAFE8F9709}"/>
              </a:ext>
            </a:extLst>
          </p:cNvPr>
          <p:cNvSpPr txBox="1"/>
          <p:nvPr/>
        </p:nvSpPr>
        <p:spPr>
          <a:xfrm>
            <a:off x="4486680" y="1482118"/>
            <a:ext cx="6639869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close these instructions for the moment, we won’t use them yet for this activity! We will take a look at them later on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!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D6E2478-4CBA-49BC-B099-B3D86A7A495E}"/>
              </a:ext>
            </a:extLst>
          </p:cNvPr>
          <p:cNvSpPr/>
          <p:nvPr/>
        </p:nvSpPr>
        <p:spPr>
          <a:xfrm>
            <a:off x="3068325" y="1657519"/>
            <a:ext cx="1136930" cy="849528"/>
          </a:xfrm>
          <a:prstGeom prst="left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F9CCA-E6E5-4628-A7AD-8A08C029B3D4}"/>
              </a:ext>
            </a:extLst>
          </p:cNvPr>
          <p:cNvSpPr txBox="1"/>
          <p:nvPr/>
        </p:nvSpPr>
        <p:spPr>
          <a:xfrm>
            <a:off x="1280885" y="4806732"/>
            <a:ext cx="2837961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our robot !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0D6C1D-82F4-4BD5-8C6E-E162A0D5ACBD}"/>
              </a:ext>
            </a:extLst>
          </p:cNvPr>
          <p:cNvSpPr/>
          <p:nvPr/>
        </p:nvSpPr>
        <p:spPr>
          <a:xfrm rot="10800000">
            <a:off x="4555912" y="4612801"/>
            <a:ext cx="1136930" cy="849528"/>
          </a:xfrm>
          <a:prstGeom prst="left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93AB4C1-DFBE-44B9-9369-30BB051D83D2}"/>
              </a:ext>
            </a:extLst>
          </p:cNvPr>
          <p:cNvSpPr/>
          <p:nvPr/>
        </p:nvSpPr>
        <p:spPr>
          <a:xfrm>
            <a:off x="8444162" y="5216005"/>
            <a:ext cx="885955" cy="246325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BB50F-CE3D-4FCC-8C9C-941AEF526E3A}"/>
              </a:ext>
            </a:extLst>
          </p:cNvPr>
          <p:cNvSpPr txBox="1"/>
          <p:nvPr/>
        </p:nvSpPr>
        <p:spPr>
          <a:xfrm>
            <a:off x="9466109" y="4877502"/>
            <a:ext cx="2039016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yellow spots are the robot’s ultrasonic distance sensors!!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9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28EA-6C75-4B57-9FA3-99AE8D6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82282" cy="726557"/>
          </a:xfrm>
        </p:spPr>
        <p:txBody>
          <a:bodyPr/>
          <a:lstStyle/>
          <a:p>
            <a:r>
              <a:rPr lang="en-US" dirty="0"/>
              <a:t>Image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99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Girls into Coding activity 3 images</vt:lpstr>
      <vt:lpstr>Image 1</vt:lpstr>
      <vt:lpstr>Image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Girls into Coding activity 3 images</dc:title>
  <dc:creator>No Prob - Llama</dc:creator>
  <cp:lastModifiedBy>No Prob - Llama</cp:lastModifiedBy>
  <cp:revision>2</cp:revision>
  <dcterms:created xsi:type="dcterms:W3CDTF">2020-11-14T12:41:23Z</dcterms:created>
  <dcterms:modified xsi:type="dcterms:W3CDTF">2020-11-14T12:56:41Z</dcterms:modified>
</cp:coreProperties>
</file>