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9A98-4279-4073-920D-9DB5B057F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F7215-E37A-4253-A88E-8B0F68E6C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124E-1A53-4E92-9588-39993463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A7B-E385-47D7-BEBE-0EAF26442A09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6EA1-6C31-4D18-96BD-664514E7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C347-69E8-4CB8-9282-523F2D57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E49A-A0C0-4BF7-8DAB-B49574B3D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47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012-1A73-43D6-B30C-78B08834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BA793-8343-4E36-97EE-577A7D9F1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30BD-690C-4FE8-A285-226C50FA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A7B-E385-47D7-BEBE-0EAF26442A09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A9EE-D29D-4ADB-9861-1591A697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1DC6-C739-48E1-8D6E-9262F280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E49A-A0C0-4BF7-8DAB-B49574B3D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61572-5681-40A5-BE6A-9F173B3AD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A6127-D6EB-47ED-A18F-C0535F152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C988-4D88-46F0-995D-8C09BCCA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A7B-E385-47D7-BEBE-0EAF26442A09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0312-8873-43CA-8DEC-D351C666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AC26-72AA-4529-BD0C-99215050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E49A-A0C0-4BF7-8DAB-B49574B3D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1740-B462-4818-A280-DF32D87D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DB4E-EB54-48E5-BA02-D930AB66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7CC8-1D28-4D4F-81F1-05EDE91D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A7B-E385-47D7-BEBE-0EAF26442A09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66BDE-6D3C-4F0E-BC6B-D4DE71D0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4C2F-D337-449B-BB06-799B227D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E49A-A0C0-4BF7-8DAB-B49574B3D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83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9A69-47A7-4C24-98B4-F0C3B82B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2F6D-378E-4FE0-B98F-6BDF64D2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DADF-58E2-48EC-81DD-C8FF4F09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A7B-E385-47D7-BEBE-0EAF26442A09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E13F-78A1-4A1E-AC38-A561BF05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CF18-9511-4F22-8B8B-5FE0CF24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E49A-A0C0-4BF7-8DAB-B49574B3D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4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0049-D353-4C97-BAB4-245823B0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B501-C303-4D3A-B596-E05848CAF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F2D8C-0CA4-4BA7-82E5-09521FDD9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CF775-7CAC-4E20-B30D-7B5E4567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A7B-E385-47D7-BEBE-0EAF26442A09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CDD05-6DA8-40C0-8D82-05FBD3F1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CB277-9F4C-474F-9A94-6008CBB1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E49A-A0C0-4BF7-8DAB-B49574B3D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7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CD86-56B1-4C74-A9D5-CD3C30C5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082DD-50E3-48F1-B3AC-73D1D0FAF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922B8-1B0A-4A5F-8755-E0541D35B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A9271-55EB-485A-8029-38F5D69C9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BC651-4334-453A-B65E-621BED7CE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C2DD8-3914-4BA7-AC43-48AD219D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A7B-E385-47D7-BEBE-0EAF26442A09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3A0E3-E3B4-4DB6-AEBD-4DB0511F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50C1-B4CA-4CE8-A0E6-7F462336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E49A-A0C0-4BF7-8DAB-B49574B3D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2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05B2-7011-46ED-A4E5-A853F000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0CDFB-0403-4FA3-86AC-F9628306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A7B-E385-47D7-BEBE-0EAF26442A09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4DC4A-0846-4475-96DB-CA73F09D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EAB4A-3A8F-4D97-A4C4-44FA8099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E49A-A0C0-4BF7-8DAB-B49574B3D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28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5C924-D736-4D12-973A-D0F4DAF9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A7B-E385-47D7-BEBE-0EAF26442A09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1F468-4F34-4AEB-82B6-56CACB72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CD8CC-182B-4AD1-9A38-AF1C37A8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E49A-A0C0-4BF7-8DAB-B49574B3D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8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A542-207D-45F2-8CDF-331655D3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4F1F-21D7-485A-9198-DE40AF3A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1E755-B534-4930-AFE8-DBD3F80E3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14F1B-3A6B-4D3C-B45C-22E935D6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A7B-E385-47D7-BEBE-0EAF26442A09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FF9AC-891A-4CF3-9AE9-73C53FDE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5EB7-4476-46F9-A889-5CD959A0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E49A-A0C0-4BF7-8DAB-B49574B3D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82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163E-44DE-46F5-94C8-C8342AB9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86B92-E3A6-4CE5-86D2-C7CB416C5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80015-9BD2-4758-B1CC-22DE49B8B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A8D37-4F98-47E9-93DB-68B308CD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A7B-E385-47D7-BEBE-0EAF26442A09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BA900-FFA2-4BD1-A400-51340CBD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FC1F6-4464-42E8-80D9-A96DC7C2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E49A-A0C0-4BF7-8DAB-B49574B3D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1B79A-B784-4037-9E73-E8F64BEE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0006-FBE7-4A19-9624-80C27807C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7C8A-AC79-495F-8B6B-DE9D23D00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9A7B-E385-47D7-BEBE-0EAF26442A09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812EB-F2E6-4F33-9A81-D5D546A15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BA65-64DF-4B29-808D-2B3E446F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E49A-A0C0-4BF7-8DAB-B49574B3D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5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A879-D35C-4976-9E70-0120D99EE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instructions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A0A9-0C69-460B-B4B5-D78561AB3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Refill station</a:t>
            </a:r>
          </a:p>
          <a:p>
            <a:r>
              <a:rPr lang="en-US" dirty="0"/>
              <a:t>(Version control through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BC78-14D1-4487-AC39-C16B3FE1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Soldering hookup wires to </a:t>
            </a:r>
            <a:r>
              <a:rPr lang="en-US" dirty="0" err="1"/>
              <a:t>arduino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FBE8-867E-4A45-BE71-D49E6279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 length for all hookup wires = 200mm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97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1064-DD50-4232-BB37-25BC4DFA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hookup wires to main frame wires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CA93-3405-4C45-981B-1CB2A923E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frame wire length</a:t>
            </a:r>
          </a:p>
          <a:p>
            <a:pPr lvl="1"/>
            <a:r>
              <a:rPr lang="en-US" dirty="0"/>
              <a:t>For Arduino power cable = 450mm</a:t>
            </a:r>
          </a:p>
          <a:p>
            <a:pPr lvl="1"/>
            <a:r>
              <a:rPr lang="en-US" dirty="0"/>
              <a:t>For transistor pin = 580mm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27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Assembly instructions</vt:lpstr>
      <vt:lpstr>Soldering hookup wires to arduino</vt:lpstr>
      <vt:lpstr>Joining hookup wires to main frame wires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instructions</dc:title>
  <dc:creator>No Prob - Llama</dc:creator>
  <cp:lastModifiedBy>No Prob - Llama</cp:lastModifiedBy>
  <cp:revision>3</cp:revision>
  <dcterms:created xsi:type="dcterms:W3CDTF">2020-09-15T22:16:27Z</dcterms:created>
  <dcterms:modified xsi:type="dcterms:W3CDTF">2020-09-15T22:47:43Z</dcterms:modified>
</cp:coreProperties>
</file>