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541C2E-DF6C-4328-A001-73F9587B7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CA0DBB-A0E4-4F41-A272-BB1E4C0DB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B55F22-B798-4139-BE4B-46CC8BAD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E0D-FD3D-4D26-8490-5E2B36E1123F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4B1DC-AFD8-4356-B45B-4BE703C7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C83EF2-BF03-4A84-B350-8E1FF134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D9AA-C20A-4023-B554-F73655467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71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CBF86-442B-4959-A571-9180F2D0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6CA883-E3F5-450C-9999-38252CE9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246FB8-2DB2-4BF8-B368-CA73E8D5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E0D-FD3D-4D26-8490-5E2B36E1123F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0F4DD1-5437-4ED9-80CE-4AEC41E0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580D7E-3C6E-4755-B140-FA503FDD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D9AA-C20A-4023-B554-F73655467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11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DF597E-BF19-4A3E-874D-517BEFE5F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18B5DD-C46E-4605-AA05-3DD3C3FE4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4F7378-F363-4139-956D-B71CE377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E0D-FD3D-4D26-8490-5E2B36E1123F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679F15-8D2C-4853-B0E2-23215296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C09B2-E60B-4C6D-A81D-C0566FE5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D9AA-C20A-4023-B554-F73655467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9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54706-9A62-4357-B653-23E1D130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BECFEA-58AA-4520-B4E7-0B8B901AF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3ADF5A-9565-44B1-9F0F-017A67E4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E0D-FD3D-4D26-8490-5E2B36E1123F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84DC8F-BF64-40E8-9425-6702F73F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0ABE17-CFE2-4C26-A1AC-E8477789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D9AA-C20A-4023-B554-F73655467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0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A1077-99DA-4168-A201-61E33B12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C18D1D-8411-418B-B742-D139D09D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E5011A-E963-42D7-86C4-E0F6D2DF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E0D-FD3D-4D26-8490-5E2B36E1123F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E4755B-E87D-4155-AEAC-744E32D6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BDE53-668E-4474-A86C-A68B7599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D9AA-C20A-4023-B554-F73655467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71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6B8A1-F3F1-45C8-8CD8-3C51BB93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74D76-4C78-46DA-A527-63845FA12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ABD93F-CC7A-4B31-ADAA-29F18554E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DCAFB6-E5EF-4DC3-B8D8-6FDB5D00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E0D-FD3D-4D26-8490-5E2B36E1123F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11648D-1BED-4209-95B3-18905BD5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8F96B2-CC79-4311-9796-0C2D236C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D9AA-C20A-4023-B554-F73655467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09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D855E-794D-451F-8D84-65408C8D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2C4E7E-A075-4F0B-A77F-6D16AF0B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7CE2A4-1B95-47E4-991A-8DB3FBDD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73F7F6-5B5E-41E5-86A7-B18B5EF32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957312-B944-472F-B8B1-D51DE74B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70455E-0E7A-4599-8106-5D3B6760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E0D-FD3D-4D26-8490-5E2B36E1123F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50D966-10F3-4B03-9F08-267F5D37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4D77BF-E173-4E5A-9435-4E772756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D9AA-C20A-4023-B554-F73655467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12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C2898-476D-4D6A-ADA9-24128302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7C3650-A870-4F5B-BD84-D9D36B14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E0D-FD3D-4D26-8490-5E2B36E1123F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E6D5DC-2D36-472F-A2CD-4C6D93D5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236B4C-6AB3-41C1-A18F-4E5E1C75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D9AA-C20A-4023-B554-F73655467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83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0FC4C4-B93F-4ACF-BE87-305A9A6E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E0D-FD3D-4D26-8490-5E2B36E1123F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5F5C0C-0105-4172-9F37-61B98B82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1B863D-1104-48B4-A057-C069C3F2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D9AA-C20A-4023-B554-F73655467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85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4D50F-B5C8-4091-8C6A-544C833D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D018B-47FB-44B7-9198-E325B187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D8E2E2-4EBD-48B7-90E4-274BE2C01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BDCEDB-CB22-4758-9D67-966C209D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E0D-FD3D-4D26-8490-5E2B36E1123F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DA4C8E-D208-4E45-8866-97A2AA53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77D393-E883-46F9-9459-575687E7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D9AA-C20A-4023-B554-F73655467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20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773E5-BC53-4D1D-B835-11BBA152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CF1793-E102-42DC-86AE-DDD959BD5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6DBEB2-6CD5-4903-B91D-3B202B17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BE3D4E-DEEC-4EFB-8065-2EC3D22A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E0D-FD3D-4D26-8490-5E2B36E1123F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C74135-E793-4CD1-AB53-C42AAE05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EB3E85-B3E0-4716-B19A-B2B53370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D9AA-C20A-4023-B554-F73655467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5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549098-804D-47C0-8167-94392ECD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6592CF-7F0C-4CAD-AAF1-289C7238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9FFD47-29D3-4181-8CE6-9EBCA1857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DE0D-FD3D-4D26-8490-5E2B36E1123F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B37045-AFD3-4134-BA89-45A7C8E9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79D705-D427-4BBB-90E3-870D08B82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D9AA-C20A-4023-B554-F73655467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3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818906-5E0B-46A3-A1CD-73D4FC8BBC1E}"/>
              </a:ext>
            </a:extLst>
          </p:cNvPr>
          <p:cNvSpPr/>
          <p:nvPr/>
        </p:nvSpPr>
        <p:spPr>
          <a:xfrm>
            <a:off x="3617053" y="1006679"/>
            <a:ext cx="4957894" cy="6459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B0604020202020204" pitchFamily="2" charset="0"/>
              </a:rPr>
              <a:t>如何正確選擇旅行社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0868E06-E7E7-4B61-89E5-0054C4C51B49}"/>
              </a:ext>
            </a:extLst>
          </p:cNvPr>
          <p:cNvSpPr/>
          <p:nvPr/>
        </p:nvSpPr>
        <p:spPr>
          <a:xfrm>
            <a:off x="2659310" y="2759978"/>
            <a:ext cx="1409351" cy="9899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F400144-D234-48E1-9F83-A292421B6F34}"/>
              </a:ext>
            </a:extLst>
          </p:cNvPr>
          <p:cNvSpPr/>
          <p:nvPr/>
        </p:nvSpPr>
        <p:spPr>
          <a:xfrm>
            <a:off x="4494753" y="2759977"/>
            <a:ext cx="1289108" cy="9675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5D1E7D2-4A68-4FE1-8987-CA52C79F59D0}"/>
              </a:ext>
            </a:extLst>
          </p:cNvPr>
          <p:cNvSpPr/>
          <p:nvPr/>
        </p:nvSpPr>
        <p:spPr>
          <a:xfrm>
            <a:off x="6179889" y="2759977"/>
            <a:ext cx="1289108" cy="9591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36CFF4B-52B4-4B75-9DA1-E378C0A0C14D}"/>
              </a:ext>
            </a:extLst>
          </p:cNvPr>
          <p:cNvSpPr/>
          <p:nvPr/>
        </p:nvSpPr>
        <p:spPr>
          <a:xfrm>
            <a:off x="7831122" y="2715229"/>
            <a:ext cx="1359017" cy="9591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CDA2BAE-8471-4AB6-8BF2-D7878777D659}"/>
              </a:ext>
            </a:extLst>
          </p:cNvPr>
          <p:cNvSpPr/>
          <p:nvPr/>
        </p:nvSpPr>
        <p:spPr>
          <a:xfrm>
            <a:off x="3036334" y="4454552"/>
            <a:ext cx="1739317" cy="173652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BE68FF-17FD-47F4-A877-A4624ADE844D}"/>
              </a:ext>
            </a:extLst>
          </p:cNvPr>
          <p:cNvSpPr/>
          <p:nvPr/>
        </p:nvSpPr>
        <p:spPr>
          <a:xfrm>
            <a:off x="5368069" y="5024830"/>
            <a:ext cx="1400963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4557D27-B596-4050-B5A9-9013EB261268}"/>
              </a:ext>
            </a:extLst>
          </p:cNvPr>
          <p:cNvSpPr/>
          <p:nvPr/>
        </p:nvSpPr>
        <p:spPr>
          <a:xfrm>
            <a:off x="7422585" y="4910359"/>
            <a:ext cx="1505345" cy="102887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5A89CA1-0CE9-4546-9CB9-688459F84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3" y="2822893"/>
            <a:ext cx="1303424" cy="86406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37AB18B-B565-44BA-A39C-259026CA6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15" y="2822893"/>
            <a:ext cx="1227920" cy="86336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F734837-35B4-4F5D-9DAA-1A0D22656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12" y="2821677"/>
            <a:ext cx="1141862" cy="82806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666493E-AF50-406C-BD65-25075C65E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057" y="2759977"/>
            <a:ext cx="1247166" cy="88976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BCFA570-EECC-45CB-B1AF-9196BDCBA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54" y="4945307"/>
            <a:ext cx="1256252" cy="75501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72A8401-66DF-4107-B8D8-0796D1BC70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19" y="5058496"/>
            <a:ext cx="1276162" cy="860046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CB85AA3-2DE1-4F28-9B49-D5BF8E56C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65" y="5024830"/>
            <a:ext cx="1098583" cy="765572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EC06AF63-F632-4185-B48A-30FCD1DD83BE}"/>
              </a:ext>
            </a:extLst>
          </p:cNvPr>
          <p:cNvSpPr txBox="1"/>
          <p:nvPr/>
        </p:nvSpPr>
        <p:spPr>
          <a:xfrm>
            <a:off x="2712273" y="3951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經驗豐富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F2D95F3-0647-4E0F-A5A3-543E0ACD3879}"/>
              </a:ext>
            </a:extLst>
          </p:cNvPr>
          <p:cNvSpPr txBox="1"/>
          <p:nvPr/>
        </p:nvSpPr>
        <p:spPr>
          <a:xfrm>
            <a:off x="4510315" y="39175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行程規劃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93DBF73-2B86-479B-A693-7F94A4BF186C}"/>
              </a:ext>
            </a:extLst>
          </p:cNvPr>
          <p:cNvSpPr txBox="1"/>
          <p:nvPr/>
        </p:nvSpPr>
        <p:spPr>
          <a:xfrm>
            <a:off x="6342077" y="3951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導遊資質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533E7CC-95F9-4B8F-A02B-417F4C73150C}"/>
              </a:ext>
            </a:extLst>
          </p:cNvPr>
          <p:cNvSpPr txBox="1"/>
          <p:nvPr/>
        </p:nvSpPr>
        <p:spPr>
          <a:xfrm>
            <a:off x="7961152" y="3951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服務周到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2602A95-E1B7-4EFA-88BD-F912C4E97B9B}"/>
              </a:ext>
            </a:extLst>
          </p:cNvPr>
          <p:cNvSpPr txBox="1"/>
          <p:nvPr/>
        </p:nvSpPr>
        <p:spPr>
          <a:xfrm>
            <a:off x="3036334" y="63085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評價和口碑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BA75F72-83FD-4089-A5A7-6203C16560E4}"/>
              </a:ext>
            </a:extLst>
          </p:cNvPr>
          <p:cNvSpPr txBox="1"/>
          <p:nvPr/>
        </p:nvSpPr>
        <p:spPr>
          <a:xfrm>
            <a:off x="5457917" y="62517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保險設計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0FA1323-E54D-4D1C-98CF-36575A99EA56}"/>
              </a:ext>
            </a:extLst>
          </p:cNvPr>
          <p:cNvSpPr txBox="1"/>
          <p:nvPr/>
        </p:nvSpPr>
        <p:spPr>
          <a:xfrm>
            <a:off x="7468997" y="61910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售後服務</a:t>
            </a:r>
          </a:p>
        </p:txBody>
      </p:sp>
    </p:spTree>
    <p:extLst>
      <p:ext uri="{BB962C8B-B14F-4D97-AF65-F5344CB8AC3E}">
        <p14:creationId xmlns:p14="http://schemas.microsoft.com/office/powerpoint/2010/main" val="23578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C2</dc:creator>
  <cp:lastModifiedBy>L104</cp:lastModifiedBy>
  <cp:revision>5</cp:revision>
  <dcterms:created xsi:type="dcterms:W3CDTF">2024-03-19T06:09:08Z</dcterms:created>
  <dcterms:modified xsi:type="dcterms:W3CDTF">2024-03-20T04:03:57Z</dcterms:modified>
</cp:coreProperties>
</file>