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customer satisfaction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3F3-48F6-B215-D19D0278340C}"/>
              </c:ext>
            </c:extLst>
          </c:dPt>
          <c:dPt>
            <c:idx val="1"/>
            <c:bubble3D val="0"/>
            <c:explosion val="9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3F3-48F6-B215-D19D0278340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3F3-48F6-B215-D19D0278340C}"/>
              </c:ext>
            </c:extLst>
          </c:dPt>
          <c:dLbls>
            <c:dLbl>
              <c:idx val="0"/>
              <c:layout>
                <c:manualLayout>
                  <c:x val="-0.12033367421333761"/>
                  <c:y val="-0.150470794763975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F3-48F6-B215-D19D0278340C}"/>
                </c:ext>
              </c:extLst>
            </c:dLbl>
            <c:dLbl>
              <c:idx val="1"/>
              <c:layout>
                <c:manualLayout>
                  <c:x val="0.17384734641293548"/>
                  <c:y val="1.74040793940948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F3-48F6-B215-D19D0278340C}"/>
                </c:ext>
              </c:extLst>
            </c:dLbl>
            <c:dLbl>
              <c:idx val="2"/>
              <c:layout>
                <c:manualLayout>
                  <c:x val="2.5830272884865665E-2"/>
                  <c:y val="1.5812998622696916E-3"/>
                </c:manualLayout>
              </c:layout>
              <c:tx>
                <c:rich>
                  <a:bodyPr/>
                  <a:lstStyle/>
                  <a:p>
                    <a:fld id="{A9EB746C-2B43-4CAA-A545-86795FE1C32B}" type="CATEGORYNAME">
                      <a:rPr lang="en-US" sz="1800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12C2B264-1E3C-4E2D-A157-3F993CD8DC6F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3F3-48F6-B215-D19D02783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515</c:v>
                </c:pt>
                <c:pt idx="1">
                  <c:v>268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3-48F6-B215-D19D027834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5653"/>
            <a:ext cx="9144000" cy="1783347"/>
          </a:xfrm>
        </p:spPr>
        <p:txBody>
          <a:bodyPr/>
          <a:lstStyle/>
          <a:p>
            <a:r>
              <a:rPr lang="en-US" b="1" dirty="0">
                <a:effectLst/>
                <a:latin typeface="Söhne"/>
              </a:rPr>
              <a:t>TASK SUMMARY REPORT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F911E27A-2227-628C-3250-55C5210E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23" y="2824344"/>
            <a:ext cx="4020153" cy="25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C6BCC-ED57-11C5-7729-F37DCC3D7F57}"/>
              </a:ext>
            </a:extLst>
          </p:cNvPr>
          <p:cNvSpPr txBox="1"/>
          <p:nvPr/>
        </p:nvSpPr>
        <p:spPr>
          <a:xfrm>
            <a:off x="2523624" y="545354"/>
            <a:ext cx="7512264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400" b="1" i="0" dirty="0" err="1">
                <a:latin typeface="Montserrat" panose="00000500000000000000" pitchFamily="2" charset="0"/>
              </a:rPr>
              <a:t>Pie</a:t>
            </a:r>
            <a:r>
              <a:rPr lang="en-US" sz="1400" b="1" i="0" dirty="0">
                <a:latin typeface="Montserrat" panose="00000500000000000000" pitchFamily="2" charset="0"/>
              </a:rPr>
              <a:t> chart showing the Distribution of Customer </a:t>
            </a:r>
            <a:r>
              <a:rPr lang="vi-VN" sz="1400" b="1" i="0" dirty="0" err="1">
                <a:latin typeface="Montserrat" panose="00000500000000000000" pitchFamily="2" charset="0"/>
              </a:rPr>
              <a:t>Sentiment</a:t>
            </a:r>
            <a:r>
              <a:rPr lang="vi-VN" sz="1400" b="1" dirty="0">
                <a:latin typeface="Montserrat" panose="00000500000000000000" pitchFamily="2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Out of </a:t>
            </a: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796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reviews, </a:t>
            </a: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515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were positive, </a:t>
            </a: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268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were negative and</a:t>
            </a: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13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were neutral</a:t>
            </a:r>
            <a:endParaRPr lang="vi-VN" sz="14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-&gt; 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This means the majority of reviews were</a:t>
            </a:r>
            <a:r>
              <a:rPr lang="vi-VN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polarised</a:t>
            </a:r>
            <a:r>
              <a:rPr lang="en-US" sz="1400" b="1" dirty="0">
                <a:latin typeface="Montserrat" panose="00000500000000000000" pitchFamily="2" charset="0"/>
                <a:sym typeface="Wingdings" panose="05000000000000000000" pitchFamily="2" charset="2"/>
              </a:rPr>
              <a:t> as </a:t>
            </a:r>
            <a:r>
              <a:rPr lang="vi-VN" sz="14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positive</a:t>
            </a:r>
            <a:endParaRPr lang="en-US" sz="14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9D051C-4982-C465-7FF7-A2555E1B1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356421"/>
              </p:ext>
            </p:extLst>
          </p:nvPr>
        </p:nvGraphicFramePr>
        <p:xfrm>
          <a:off x="2523624" y="1912509"/>
          <a:ext cx="7144752" cy="490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524362-789E-2E0A-D955-BCC276FA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1277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907A33-2C85-5219-D792-A522810F465D}"/>
              </a:ext>
            </a:extLst>
          </p:cNvPr>
          <p:cNvSpPr txBox="1"/>
          <p:nvPr/>
        </p:nvSpPr>
        <p:spPr>
          <a:xfrm>
            <a:off x="1085272" y="372070"/>
            <a:ext cx="1002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The frequency chart below shows that the key topics within the</a:t>
            </a:r>
            <a:r>
              <a:rPr lang="vi-VN" sz="1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reviews include “service”, “seat”, “crew” and “staff”, showing that</a:t>
            </a:r>
            <a:r>
              <a:rPr lang="vi-VN" sz="1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people are actively talking about their experience and staff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2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ArialMT</vt:lpstr>
      <vt:lpstr>Calibri</vt:lpstr>
      <vt:lpstr>Calibri Light</vt:lpstr>
      <vt:lpstr>Montserrat</vt:lpstr>
      <vt:lpstr>Söhne</vt:lpstr>
      <vt:lpstr>Office Theme</vt:lpstr>
      <vt:lpstr>TASK SUMMARY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Kiệt Hoàng</cp:lastModifiedBy>
  <cp:revision>8</cp:revision>
  <dcterms:created xsi:type="dcterms:W3CDTF">2022-12-06T11:13:27Z</dcterms:created>
  <dcterms:modified xsi:type="dcterms:W3CDTF">2023-11-13T17:17:50Z</dcterms:modified>
</cp:coreProperties>
</file>