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6" r:id="rId2"/>
    <p:sldId id="290" r:id="rId3"/>
    <p:sldId id="335" r:id="rId4"/>
    <p:sldId id="336" r:id="rId5"/>
    <p:sldId id="337" r:id="rId6"/>
    <p:sldId id="338" r:id="rId7"/>
    <p:sldId id="339" r:id="rId8"/>
    <p:sldId id="334" r:id="rId9"/>
    <p:sldId id="333" r:id="rId1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>
        <p:scale>
          <a:sx n="118" d="100"/>
          <a:sy n="118" d="100"/>
        </p:scale>
        <p:origin x="-143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9E5730D-2E73-4F6E-AC4F-02B34FF65D79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780AE3C-EB26-4475-8A72-2419B8B0F0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2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9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4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9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6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2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8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4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7095E-47DE-4BFC-B2F0-E5BBB5117B7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10.06.2015</a:t>
            </a:fld>
            <a:endParaRPr lang="en-US" sz="1200" dirty="0">
              <a:latin typeface="+mj-lt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2373019" y="4931571"/>
            <a:ext cx="658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of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2375756" y="6561347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latin typeface="+mj-lt"/>
              </a:rPr>
              <a:t>Presenter</a:t>
            </a:r>
            <a:endParaRPr lang="en-US" sz="1200" dirty="0">
              <a:latin typeface="+mj-lt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2382248" y="5485819"/>
            <a:ext cx="6588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</a:t>
            </a:r>
            <a:r>
              <a:rPr lang="de-DE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ubtitle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2" descr="C:\Users\Manuel Kohl\Documents\Studium\Masterstudium BMT\SNN-Unit\S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185" y="2220086"/>
            <a:ext cx="6099512" cy="214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1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33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024844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10.06.2015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Introduction</a:t>
            </a:r>
            <a:endParaRPr lang="de-DE" sz="1400" dirty="0" smtClean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Problem </a:t>
            </a:r>
            <a:r>
              <a:rPr lang="de-DE" sz="1400" dirty="0">
                <a:latin typeface="+mj-lt"/>
              </a:rPr>
              <a:t>A</a:t>
            </a:r>
            <a:r>
              <a:rPr lang="de-DE" sz="1400" dirty="0" smtClean="0">
                <a:latin typeface="+mj-lt"/>
              </a:rPr>
              <a:t>nalysis    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smtClean="0">
                <a:latin typeface="+mj-lt"/>
              </a:rPr>
              <a:t>Goals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Materials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  </a:t>
            </a:r>
            <a:r>
              <a:rPr lang="de-DE" sz="1400" dirty="0" err="1">
                <a:latin typeface="+mj-lt"/>
              </a:rPr>
              <a:t>M</a:t>
            </a:r>
            <a:r>
              <a:rPr lang="de-DE" sz="1400" dirty="0" err="1" smtClean="0">
                <a:latin typeface="+mj-lt"/>
              </a:rPr>
              <a:t>ethods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Results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Discussion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Conclusions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        </a:t>
            </a:r>
            <a:r>
              <a:rPr lang="de-DE" sz="1400" dirty="0">
                <a:latin typeface="+mj-lt"/>
              </a:rPr>
              <a:t>F</a:t>
            </a:r>
            <a:r>
              <a:rPr lang="de-DE" sz="1400" dirty="0" smtClean="0">
                <a:latin typeface="+mj-lt"/>
              </a:rPr>
              <a:t>uture </a:t>
            </a:r>
            <a:r>
              <a:rPr lang="de-DE" sz="1400" dirty="0">
                <a:latin typeface="+mj-lt"/>
              </a:rPr>
              <a:t>W</a:t>
            </a:r>
            <a:r>
              <a:rPr lang="de-DE" sz="1400" dirty="0" smtClean="0">
                <a:latin typeface="+mj-lt"/>
              </a:rPr>
              <a:t>ork 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References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Presenter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2</a:t>
            </a:fld>
            <a:endParaRPr lang="en-US" sz="1200" dirty="0">
              <a:latin typeface="+mj-lt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2483768" y="1627034"/>
            <a:ext cx="6372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latin typeface="+mj-lt"/>
              </a:rPr>
              <a:t>Introduction</a:t>
            </a:r>
            <a:endParaRPr lang="de-DE" sz="2000" b="1" dirty="0" smtClean="0">
              <a:latin typeface="+mj-lt"/>
            </a:endParaRPr>
          </a:p>
          <a:p>
            <a:endParaRPr lang="de-DE" sz="20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de-DE" sz="2000" dirty="0" err="1">
                <a:latin typeface="+mj-lt"/>
              </a:rPr>
              <a:t>Lorem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ipsum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dolor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sit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amet</a:t>
            </a:r>
            <a:r>
              <a:rPr lang="de-DE" sz="2000" dirty="0">
                <a:latin typeface="+mj-lt"/>
              </a:rPr>
              <a:t>, </a:t>
            </a:r>
            <a:r>
              <a:rPr lang="de-DE" sz="2000" dirty="0" err="1">
                <a:latin typeface="+mj-lt"/>
              </a:rPr>
              <a:t>consetetur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sadipscing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elitr</a:t>
            </a:r>
            <a:r>
              <a:rPr lang="de-DE" sz="2000" dirty="0">
                <a:latin typeface="+mj-lt"/>
              </a:rPr>
              <a:t>, </a:t>
            </a:r>
            <a:r>
              <a:rPr lang="de-DE" sz="2000" dirty="0" err="1">
                <a:latin typeface="+mj-lt"/>
              </a:rPr>
              <a:t>sed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diam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nonumy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eirmod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tempor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invidunt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ut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labore</a:t>
            </a:r>
            <a:r>
              <a:rPr lang="de-DE" sz="2000" dirty="0">
                <a:latin typeface="+mj-lt"/>
              </a:rPr>
              <a:t> et </a:t>
            </a:r>
            <a:r>
              <a:rPr lang="de-DE" sz="2000" dirty="0" err="1">
                <a:latin typeface="+mj-lt"/>
              </a:rPr>
              <a:t>dolore</a:t>
            </a:r>
            <a:r>
              <a:rPr lang="de-DE" sz="2000" dirty="0">
                <a:latin typeface="+mj-lt"/>
              </a:rPr>
              <a:t> magna </a:t>
            </a:r>
            <a:r>
              <a:rPr lang="de-DE" sz="2000" dirty="0" err="1">
                <a:latin typeface="+mj-lt"/>
              </a:rPr>
              <a:t>aliquyam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erat</a:t>
            </a:r>
            <a:r>
              <a:rPr lang="de-DE" sz="2000" dirty="0">
                <a:latin typeface="+mj-lt"/>
              </a:rPr>
              <a:t>, </a:t>
            </a:r>
            <a:r>
              <a:rPr lang="de-DE" sz="2000" dirty="0" err="1">
                <a:latin typeface="+mj-lt"/>
              </a:rPr>
              <a:t>sed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diam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voluptua</a:t>
            </a:r>
            <a:r>
              <a:rPr lang="de-DE" sz="2000" dirty="0" smtClean="0">
                <a:latin typeface="+mj-lt"/>
              </a:rPr>
              <a:t>.</a:t>
            </a:r>
          </a:p>
        </p:txBody>
      </p:sp>
      <p:sp>
        <p:nvSpPr>
          <p:cNvPr id="19" name="TextBox 14"/>
          <p:cNvSpPr txBox="1"/>
          <p:nvPr/>
        </p:nvSpPr>
        <p:spPr>
          <a:xfrm>
            <a:off x="6267513" y="5811071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http://www.bem.fi/book/13/fi/1302c.gif</a:t>
            </a:r>
          </a:p>
        </p:txBody>
      </p:sp>
      <p:pic>
        <p:nvPicPr>
          <p:cNvPr id="20" name="Picture 5" descr="C:\Users\mrcabbage89\Downloads\1302c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188" y="3480884"/>
            <a:ext cx="2526928" cy="219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10"/>
          <p:cNvSpPr txBox="1"/>
          <p:nvPr/>
        </p:nvSpPr>
        <p:spPr>
          <a:xfrm>
            <a:off x="2483768" y="3388947"/>
            <a:ext cx="3420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de-DE" sz="2000" dirty="0" err="1"/>
              <a:t>At</a:t>
            </a:r>
            <a:r>
              <a:rPr lang="de-DE" sz="2000" dirty="0"/>
              <a:t> </a:t>
            </a:r>
            <a:r>
              <a:rPr lang="de-DE" sz="2000" dirty="0" err="1"/>
              <a:t>vero</a:t>
            </a:r>
            <a:r>
              <a:rPr lang="de-DE" sz="2000" dirty="0"/>
              <a:t> </a:t>
            </a:r>
            <a:r>
              <a:rPr lang="de-DE" sz="2000" dirty="0" err="1"/>
              <a:t>eos</a:t>
            </a:r>
            <a:r>
              <a:rPr lang="de-DE" sz="2000" dirty="0"/>
              <a:t> et </a:t>
            </a:r>
            <a:r>
              <a:rPr lang="de-DE" sz="2000" dirty="0" err="1"/>
              <a:t>accusam</a:t>
            </a:r>
            <a:r>
              <a:rPr lang="de-DE" sz="2000" dirty="0"/>
              <a:t> et </a:t>
            </a:r>
            <a:r>
              <a:rPr lang="de-DE" sz="2000" dirty="0" err="1"/>
              <a:t>justo</a:t>
            </a:r>
            <a:r>
              <a:rPr lang="de-DE" sz="2000" dirty="0"/>
              <a:t> </a:t>
            </a:r>
            <a:r>
              <a:rPr lang="de-DE" sz="2000" dirty="0" err="1"/>
              <a:t>duo</a:t>
            </a:r>
            <a:r>
              <a:rPr lang="de-DE" sz="2000" dirty="0"/>
              <a:t> </a:t>
            </a:r>
            <a:r>
              <a:rPr lang="de-DE" sz="2000" dirty="0" err="1"/>
              <a:t>dolores</a:t>
            </a:r>
            <a:r>
              <a:rPr lang="de-DE" sz="2000" dirty="0"/>
              <a:t> et </a:t>
            </a:r>
            <a:r>
              <a:rPr lang="de-DE" sz="2000" dirty="0" err="1"/>
              <a:t>ea</a:t>
            </a:r>
            <a:r>
              <a:rPr lang="de-DE" sz="2000" dirty="0"/>
              <a:t> </a:t>
            </a:r>
            <a:r>
              <a:rPr lang="de-DE" sz="2000" dirty="0" err="1"/>
              <a:t>rebum</a:t>
            </a:r>
            <a:r>
              <a:rPr lang="de-DE" sz="2000" dirty="0"/>
              <a:t>. Stet </a:t>
            </a:r>
            <a:r>
              <a:rPr lang="de-DE" sz="2000" dirty="0" err="1"/>
              <a:t>clita</a:t>
            </a:r>
            <a:r>
              <a:rPr lang="de-DE" sz="2000" dirty="0"/>
              <a:t> </a:t>
            </a:r>
            <a:r>
              <a:rPr lang="de-DE" sz="2000" dirty="0" err="1"/>
              <a:t>kasd</a:t>
            </a:r>
            <a:r>
              <a:rPr lang="de-DE" sz="2000" dirty="0"/>
              <a:t> </a:t>
            </a:r>
            <a:r>
              <a:rPr lang="de-DE" sz="2000" dirty="0" err="1"/>
              <a:t>gubergren</a:t>
            </a:r>
            <a:r>
              <a:rPr lang="de-DE" sz="2000" dirty="0"/>
              <a:t>,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sea</a:t>
            </a:r>
            <a:r>
              <a:rPr lang="de-DE" sz="2000" dirty="0"/>
              <a:t> </a:t>
            </a:r>
            <a:r>
              <a:rPr lang="de-DE" sz="2000" dirty="0" err="1"/>
              <a:t>takimata</a:t>
            </a:r>
            <a:r>
              <a:rPr lang="de-DE" sz="2000" dirty="0"/>
              <a:t> sanctus </a:t>
            </a:r>
            <a:r>
              <a:rPr lang="de-DE" sz="2000" dirty="0" err="1"/>
              <a:t>est</a:t>
            </a:r>
            <a:r>
              <a:rPr lang="de-DE" sz="2000" dirty="0"/>
              <a:t> </a:t>
            </a:r>
            <a:r>
              <a:rPr lang="de-DE" sz="2000" dirty="0" err="1"/>
              <a:t>Lorem</a:t>
            </a:r>
            <a:r>
              <a:rPr lang="de-DE" sz="2000" dirty="0"/>
              <a:t> </a:t>
            </a:r>
            <a:r>
              <a:rPr lang="de-DE" sz="2000" dirty="0" err="1"/>
              <a:t>ipsum</a:t>
            </a:r>
            <a:r>
              <a:rPr lang="de-DE" sz="2000" dirty="0"/>
              <a:t> </a:t>
            </a:r>
            <a:r>
              <a:rPr lang="de-DE" sz="2000" dirty="0" err="1"/>
              <a:t>dolor</a:t>
            </a:r>
            <a:r>
              <a:rPr lang="de-DE" sz="2000" dirty="0"/>
              <a:t> </a:t>
            </a:r>
            <a:r>
              <a:rPr lang="de-DE" sz="2000" dirty="0" err="1"/>
              <a:t>sit</a:t>
            </a:r>
            <a:r>
              <a:rPr lang="de-DE" sz="2000" dirty="0"/>
              <a:t> </a:t>
            </a:r>
            <a:r>
              <a:rPr lang="de-DE" sz="2000" dirty="0" err="1" smtClean="0"/>
              <a:t>amet</a:t>
            </a:r>
            <a:r>
              <a:rPr lang="de-DE" sz="2000" dirty="0"/>
              <a:t> </a:t>
            </a:r>
            <a:r>
              <a:rPr lang="de-DE" sz="2000" dirty="0" smtClean="0"/>
              <a:t>[1].</a:t>
            </a:r>
            <a:endParaRPr lang="de-DE" sz="2000" dirty="0"/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12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539614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10.06.2015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Introduction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Problem </a:t>
            </a:r>
            <a:r>
              <a:rPr lang="de-DE" sz="1400" dirty="0">
                <a:solidFill>
                  <a:schemeClr val="bg1"/>
                </a:solidFill>
                <a:latin typeface="+mj-lt"/>
              </a:rPr>
              <a:t>A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nalysis     </a:t>
            </a: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and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400" dirty="0">
                <a:solidFill>
                  <a:schemeClr val="bg1"/>
                </a:solidFill>
                <a:latin typeface="+mj-lt"/>
              </a:rPr>
              <a:t>G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oals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Materials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  </a:t>
            </a:r>
            <a:r>
              <a:rPr lang="de-DE" sz="1400" dirty="0" err="1">
                <a:latin typeface="+mj-lt"/>
              </a:rPr>
              <a:t>M</a:t>
            </a:r>
            <a:r>
              <a:rPr lang="de-DE" sz="1400" dirty="0" err="1" smtClean="0">
                <a:latin typeface="+mj-lt"/>
              </a:rPr>
              <a:t>ethods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Results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Discussion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Conclusions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        </a:t>
            </a:r>
            <a:r>
              <a:rPr lang="de-DE" sz="1400" dirty="0">
                <a:latin typeface="+mj-lt"/>
              </a:rPr>
              <a:t>F</a:t>
            </a:r>
            <a:r>
              <a:rPr lang="de-DE" sz="1400" dirty="0" smtClean="0">
                <a:latin typeface="+mj-lt"/>
              </a:rPr>
              <a:t>uture </a:t>
            </a:r>
            <a:r>
              <a:rPr lang="de-DE" sz="1400" dirty="0">
                <a:latin typeface="+mj-lt"/>
              </a:rPr>
              <a:t>W</a:t>
            </a:r>
            <a:r>
              <a:rPr lang="de-DE" sz="1400" dirty="0" smtClean="0">
                <a:latin typeface="+mj-lt"/>
              </a:rPr>
              <a:t>ork 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References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Presenter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/>
              <a:t>P</a:t>
            </a:r>
            <a:r>
              <a:rPr lang="de-DE" sz="1600" dirty="0" err="1" smtClean="0"/>
              <a:t>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3</a:t>
            </a:fld>
            <a:endParaRPr lang="en-US" sz="1200" dirty="0">
              <a:latin typeface="+mj-lt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2483768" y="1627034"/>
            <a:ext cx="63727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Problem </a:t>
            </a:r>
            <a:r>
              <a:rPr lang="de-DE" sz="2000" b="1" dirty="0">
                <a:latin typeface="+mj-lt"/>
              </a:rPr>
              <a:t>A</a:t>
            </a:r>
            <a:r>
              <a:rPr lang="de-DE" sz="2000" b="1" dirty="0" smtClean="0">
                <a:latin typeface="+mj-lt"/>
              </a:rPr>
              <a:t>nalysis </a:t>
            </a:r>
            <a:r>
              <a:rPr lang="de-DE" sz="2000" b="1" dirty="0" err="1" smtClean="0">
                <a:latin typeface="+mj-lt"/>
              </a:rPr>
              <a:t>and</a:t>
            </a:r>
            <a:r>
              <a:rPr lang="de-DE" sz="2000" b="1" dirty="0" smtClean="0">
                <a:latin typeface="+mj-lt"/>
              </a:rPr>
              <a:t> </a:t>
            </a:r>
            <a:r>
              <a:rPr lang="de-DE" sz="2000" b="1" dirty="0">
                <a:latin typeface="+mj-lt"/>
              </a:rPr>
              <a:t>G</a:t>
            </a:r>
            <a:r>
              <a:rPr lang="de-DE" sz="2000" b="1" dirty="0" smtClean="0">
                <a:latin typeface="+mj-lt"/>
              </a:rPr>
              <a:t>oals</a:t>
            </a:r>
            <a:endParaRPr lang="de-DE" sz="2000" b="1" dirty="0" smtClean="0">
              <a:latin typeface="+mj-lt"/>
            </a:endParaRPr>
          </a:p>
          <a:p>
            <a:endParaRPr lang="de-DE" sz="20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de-DE" sz="2000" dirty="0" err="1">
                <a:latin typeface="+mj-lt"/>
              </a:rPr>
              <a:t>Lorem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ipsum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dolor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sit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amet</a:t>
            </a:r>
            <a:r>
              <a:rPr lang="de-DE" sz="2000" dirty="0">
                <a:latin typeface="+mj-lt"/>
              </a:rPr>
              <a:t>, </a:t>
            </a:r>
            <a:r>
              <a:rPr lang="de-DE" sz="2000" dirty="0" err="1">
                <a:latin typeface="+mj-lt"/>
              </a:rPr>
              <a:t>consetetur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sadipscing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elitr</a:t>
            </a:r>
            <a:r>
              <a:rPr lang="de-DE" sz="2000" dirty="0">
                <a:latin typeface="+mj-lt"/>
              </a:rPr>
              <a:t>, </a:t>
            </a:r>
            <a:r>
              <a:rPr lang="de-DE" sz="2000" dirty="0" err="1">
                <a:latin typeface="+mj-lt"/>
              </a:rPr>
              <a:t>sed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diam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nonumy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eirmod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tempor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invidunt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ut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labore</a:t>
            </a:r>
            <a:r>
              <a:rPr lang="de-DE" sz="2000" dirty="0">
                <a:latin typeface="+mj-lt"/>
              </a:rPr>
              <a:t> et </a:t>
            </a:r>
            <a:r>
              <a:rPr lang="de-DE" sz="2000" dirty="0" err="1">
                <a:latin typeface="+mj-lt"/>
              </a:rPr>
              <a:t>dolore</a:t>
            </a:r>
            <a:r>
              <a:rPr lang="de-DE" sz="2000" dirty="0">
                <a:latin typeface="+mj-lt"/>
              </a:rPr>
              <a:t> magna </a:t>
            </a:r>
            <a:r>
              <a:rPr lang="de-DE" sz="2000" dirty="0" err="1">
                <a:latin typeface="+mj-lt"/>
              </a:rPr>
              <a:t>aliquyam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erat</a:t>
            </a:r>
            <a:r>
              <a:rPr lang="de-DE" sz="2000" dirty="0">
                <a:latin typeface="+mj-lt"/>
              </a:rPr>
              <a:t>, </a:t>
            </a:r>
            <a:r>
              <a:rPr lang="de-DE" sz="2000" dirty="0" err="1">
                <a:latin typeface="+mj-lt"/>
              </a:rPr>
              <a:t>sed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diam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voluptua</a:t>
            </a:r>
            <a:r>
              <a:rPr lang="de-DE" sz="2000" dirty="0" smtClean="0">
                <a:latin typeface="+mj-lt"/>
              </a:rPr>
              <a:t>. </a:t>
            </a:r>
            <a:r>
              <a:rPr lang="de-DE" sz="2000" dirty="0"/>
              <a:t>At </a:t>
            </a:r>
            <a:r>
              <a:rPr lang="de-DE" sz="2000" dirty="0" err="1"/>
              <a:t>vero</a:t>
            </a:r>
            <a:r>
              <a:rPr lang="de-DE" sz="2000" dirty="0"/>
              <a:t> </a:t>
            </a:r>
            <a:r>
              <a:rPr lang="de-DE" sz="2000" dirty="0" err="1"/>
              <a:t>eos</a:t>
            </a:r>
            <a:r>
              <a:rPr lang="de-DE" sz="2000" dirty="0"/>
              <a:t> et </a:t>
            </a:r>
            <a:r>
              <a:rPr lang="de-DE" sz="2000" dirty="0" err="1"/>
              <a:t>accusam</a:t>
            </a:r>
            <a:r>
              <a:rPr lang="de-DE" sz="2000" dirty="0"/>
              <a:t> et </a:t>
            </a:r>
            <a:r>
              <a:rPr lang="de-DE" sz="2000" dirty="0" err="1"/>
              <a:t>justo</a:t>
            </a:r>
            <a:r>
              <a:rPr lang="de-DE" sz="2000" dirty="0"/>
              <a:t> </a:t>
            </a:r>
            <a:r>
              <a:rPr lang="de-DE" sz="2000" dirty="0" err="1"/>
              <a:t>duo</a:t>
            </a:r>
            <a:r>
              <a:rPr lang="de-DE" sz="2000" dirty="0"/>
              <a:t> </a:t>
            </a:r>
            <a:r>
              <a:rPr lang="de-DE" sz="2000" dirty="0" err="1"/>
              <a:t>dolores</a:t>
            </a:r>
            <a:r>
              <a:rPr lang="de-DE" sz="2000" dirty="0"/>
              <a:t> et </a:t>
            </a:r>
            <a:r>
              <a:rPr lang="de-DE" sz="2000" dirty="0" err="1"/>
              <a:t>ea</a:t>
            </a:r>
            <a:r>
              <a:rPr lang="de-DE" sz="2000" dirty="0"/>
              <a:t> </a:t>
            </a:r>
            <a:r>
              <a:rPr lang="de-DE" sz="2000" dirty="0" err="1"/>
              <a:t>rebum</a:t>
            </a:r>
            <a:r>
              <a:rPr lang="de-DE" sz="2000" dirty="0"/>
              <a:t>. Stet </a:t>
            </a:r>
            <a:r>
              <a:rPr lang="de-DE" sz="2000" dirty="0" err="1"/>
              <a:t>clita</a:t>
            </a:r>
            <a:r>
              <a:rPr lang="de-DE" sz="2000" dirty="0"/>
              <a:t> </a:t>
            </a:r>
            <a:r>
              <a:rPr lang="de-DE" sz="2000" dirty="0" err="1"/>
              <a:t>kasd</a:t>
            </a:r>
            <a:r>
              <a:rPr lang="de-DE" sz="2000" dirty="0"/>
              <a:t> </a:t>
            </a:r>
            <a:r>
              <a:rPr lang="de-DE" sz="2000" dirty="0" err="1"/>
              <a:t>gubergren</a:t>
            </a:r>
            <a:r>
              <a:rPr lang="de-DE" sz="2000" dirty="0"/>
              <a:t>,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sea</a:t>
            </a:r>
            <a:r>
              <a:rPr lang="de-DE" sz="2000" dirty="0"/>
              <a:t> </a:t>
            </a:r>
            <a:r>
              <a:rPr lang="de-DE" sz="2000" dirty="0" err="1"/>
              <a:t>takimata</a:t>
            </a:r>
            <a:r>
              <a:rPr lang="de-DE" sz="2000" dirty="0"/>
              <a:t> sanctus </a:t>
            </a:r>
            <a:r>
              <a:rPr lang="de-DE" sz="2000" dirty="0" err="1"/>
              <a:t>est</a:t>
            </a:r>
            <a:r>
              <a:rPr lang="de-DE" sz="2000" dirty="0"/>
              <a:t> </a:t>
            </a:r>
            <a:r>
              <a:rPr lang="de-DE" sz="2000" dirty="0" err="1" smtClean="0"/>
              <a:t>lorem</a:t>
            </a:r>
            <a:r>
              <a:rPr lang="de-DE" sz="2000" dirty="0" smtClean="0"/>
              <a:t> </a:t>
            </a:r>
            <a:r>
              <a:rPr lang="de-DE" sz="2000" dirty="0" err="1"/>
              <a:t>ipsum</a:t>
            </a:r>
            <a:r>
              <a:rPr lang="de-DE" sz="2000" dirty="0"/>
              <a:t> </a:t>
            </a:r>
            <a:r>
              <a:rPr lang="de-DE" sz="2000" dirty="0" err="1"/>
              <a:t>dolor</a:t>
            </a:r>
            <a:r>
              <a:rPr lang="de-DE" sz="2000" dirty="0"/>
              <a:t> </a:t>
            </a:r>
            <a:r>
              <a:rPr lang="de-DE" sz="2000" dirty="0" err="1"/>
              <a:t>sit</a:t>
            </a:r>
            <a:r>
              <a:rPr lang="de-DE" sz="2000" dirty="0"/>
              <a:t> </a:t>
            </a:r>
            <a:r>
              <a:rPr lang="de-DE" sz="2000" dirty="0" err="1" smtClean="0"/>
              <a:t>amet</a:t>
            </a:r>
            <a:r>
              <a:rPr lang="de-DE" sz="2000" dirty="0" smtClean="0"/>
              <a:t>.</a:t>
            </a:r>
            <a:endParaRPr lang="de-DE" sz="2000" dirty="0" smtClean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3187686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10.06.2015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Introduction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Problem </a:t>
            </a:r>
            <a:r>
              <a:rPr lang="de-DE" sz="1400" dirty="0" smtClean="0">
                <a:latin typeface="+mj-lt"/>
              </a:rPr>
              <a:t>Analysis    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>
                <a:latin typeface="+mj-lt"/>
              </a:rPr>
              <a:t>G</a:t>
            </a:r>
            <a:r>
              <a:rPr lang="de-DE" sz="1400" dirty="0" smtClean="0">
                <a:latin typeface="+mj-lt"/>
              </a:rPr>
              <a:t>oals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Materials </a:t>
            </a: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and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  </a:t>
            </a:r>
            <a:r>
              <a:rPr lang="de-DE" sz="1400" dirty="0" err="1">
                <a:solidFill>
                  <a:schemeClr val="bg1"/>
                </a:solidFill>
                <a:latin typeface="+mj-lt"/>
              </a:rPr>
              <a:t>M</a:t>
            </a: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ethods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Results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Discussion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Conclusions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        </a:t>
            </a:r>
            <a:r>
              <a:rPr lang="de-DE" sz="1400" dirty="0">
                <a:latin typeface="+mj-lt"/>
              </a:rPr>
              <a:t>F</a:t>
            </a:r>
            <a:r>
              <a:rPr lang="de-DE" sz="1400" dirty="0" smtClean="0">
                <a:latin typeface="+mj-lt"/>
              </a:rPr>
              <a:t>uture </a:t>
            </a:r>
            <a:r>
              <a:rPr lang="de-DE" sz="1400" dirty="0">
                <a:latin typeface="+mj-lt"/>
              </a:rPr>
              <a:t>W</a:t>
            </a:r>
            <a:r>
              <a:rPr lang="de-DE" sz="1400" dirty="0" smtClean="0">
                <a:latin typeface="+mj-lt"/>
              </a:rPr>
              <a:t>ork 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References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Presenter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/>
              <a:t>P</a:t>
            </a:r>
            <a:r>
              <a:rPr lang="de-DE" sz="1600" dirty="0" err="1" smtClean="0"/>
              <a:t>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4</a:t>
            </a:fld>
            <a:endParaRPr lang="en-US" sz="1200" dirty="0">
              <a:latin typeface="+mj-lt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2483768" y="1627034"/>
            <a:ext cx="63727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Materials </a:t>
            </a:r>
            <a:r>
              <a:rPr lang="de-DE" sz="2000" b="1" dirty="0" err="1" smtClean="0">
                <a:latin typeface="+mj-lt"/>
              </a:rPr>
              <a:t>and</a:t>
            </a:r>
            <a:r>
              <a:rPr lang="de-DE" sz="2000" b="1" dirty="0" smtClean="0">
                <a:latin typeface="+mj-lt"/>
              </a:rPr>
              <a:t> </a:t>
            </a:r>
            <a:r>
              <a:rPr lang="de-DE" sz="2000" b="1" dirty="0" err="1">
                <a:latin typeface="+mj-lt"/>
              </a:rPr>
              <a:t>M</a:t>
            </a:r>
            <a:r>
              <a:rPr lang="de-DE" sz="2000" b="1" dirty="0" err="1" smtClean="0">
                <a:latin typeface="+mj-lt"/>
              </a:rPr>
              <a:t>ethods</a:t>
            </a:r>
            <a:endParaRPr lang="de-DE" sz="2000" b="1" dirty="0" smtClean="0">
              <a:latin typeface="+mj-lt"/>
            </a:endParaRPr>
          </a:p>
          <a:p>
            <a:endParaRPr lang="de-DE" sz="20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de-DE" sz="2000" dirty="0" err="1">
                <a:latin typeface="+mj-lt"/>
              </a:rPr>
              <a:t>Lorem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ipsum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dolor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sit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amet</a:t>
            </a:r>
            <a:r>
              <a:rPr lang="de-DE" sz="2000" dirty="0">
                <a:latin typeface="+mj-lt"/>
              </a:rPr>
              <a:t>, </a:t>
            </a:r>
            <a:r>
              <a:rPr lang="de-DE" sz="2000" dirty="0" err="1">
                <a:latin typeface="+mj-lt"/>
              </a:rPr>
              <a:t>consetetur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sadipscing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elitr</a:t>
            </a:r>
            <a:r>
              <a:rPr lang="de-DE" sz="2000" dirty="0">
                <a:latin typeface="+mj-lt"/>
              </a:rPr>
              <a:t>, </a:t>
            </a:r>
            <a:r>
              <a:rPr lang="de-DE" sz="2000" dirty="0" err="1">
                <a:latin typeface="+mj-lt"/>
              </a:rPr>
              <a:t>sed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diam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nonumy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eirmod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tempor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invidunt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ut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labore</a:t>
            </a:r>
            <a:r>
              <a:rPr lang="de-DE" sz="2000" dirty="0">
                <a:latin typeface="+mj-lt"/>
              </a:rPr>
              <a:t> et </a:t>
            </a:r>
            <a:r>
              <a:rPr lang="de-DE" sz="2000" dirty="0" err="1">
                <a:latin typeface="+mj-lt"/>
              </a:rPr>
              <a:t>dolore</a:t>
            </a:r>
            <a:r>
              <a:rPr lang="de-DE" sz="2000" dirty="0">
                <a:latin typeface="+mj-lt"/>
              </a:rPr>
              <a:t> magna </a:t>
            </a:r>
            <a:r>
              <a:rPr lang="de-DE" sz="2000" dirty="0" err="1">
                <a:latin typeface="+mj-lt"/>
              </a:rPr>
              <a:t>aliquyam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erat</a:t>
            </a:r>
            <a:r>
              <a:rPr lang="de-DE" sz="2000" dirty="0">
                <a:latin typeface="+mj-lt"/>
              </a:rPr>
              <a:t>, </a:t>
            </a:r>
            <a:r>
              <a:rPr lang="de-DE" sz="2000" dirty="0" err="1">
                <a:latin typeface="+mj-lt"/>
              </a:rPr>
              <a:t>sed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diam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voluptua</a:t>
            </a:r>
            <a:r>
              <a:rPr lang="de-DE" sz="2000" dirty="0" smtClean="0">
                <a:latin typeface="+mj-lt"/>
              </a:rPr>
              <a:t>. </a:t>
            </a:r>
            <a:r>
              <a:rPr lang="de-DE" sz="2000" dirty="0"/>
              <a:t>At </a:t>
            </a:r>
            <a:r>
              <a:rPr lang="de-DE" sz="2000" dirty="0" err="1"/>
              <a:t>vero</a:t>
            </a:r>
            <a:r>
              <a:rPr lang="de-DE" sz="2000" dirty="0"/>
              <a:t> </a:t>
            </a:r>
            <a:r>
              <a:rPr lang="de-DE" sz="2000" dirty="0" err="1"/>
              <a:t>eos</a:t>
            </a:r>
            <a:r>
              <a:rPr lang="de-DE" sz="2000" dirty="0"/>
              <a:t> et </a:t>
            </a:r>
            <a:r>
              <a:rPr lang="de-DE" sz="2000" dirty="0" err="1"/>
              <a:t>accusam</a:t>
            </a:r>
            <a:r>
              <a:rPr lang="de-DE" sz="2000" dirty="0"/>
              <a:t> et </a:t>
            </a:r>
            <a:r>
              <a:rPr lang="de-DE" sz="2000" dirty="0" err="1"/>
              <a:t>justo</a:t>
            </a:r>
            <a:r>
              <a:rPr lang="de-DE" sz="2000" dirty="0"/>
              <a:t> </a:t>
            </a:r>
            <a:r>
              <a:rPr lang="de-DE" sz="2000" dirty="0" err="1"/>
              <a:t>duo</a:t>
            </a:r>
            <a:r>
              <a:rPr lang="de-DE" sz="2000" dirty="0"/>
              <a:t> </a:t>
            </a:r>
            <a:r>
              <a:rPr lang="de-DE" sz="2000" dirty="0" err="1"/>
              <a:t>dolores</a:t>
            </a:r>
            <a:r>
              <a:rPr lang="de-DE" sz="2000" dirty="0"/>
              <a:t> et </a:t>
            </a:r>
            <a:r>
              <a:rPr lang="de-DE" sz="2000" dirty="0" err="1"/>
              <a:t>ea</a:t>
            </a:r>
            <a:r>
              <a:rPr lang="de-DE" sz="2000" dirty="0"/>
              <a:t> </a:t>
            </a:r>
            <a:r>
              <a:rPr lang="de-DE" sz="2000" dirty="0" err="1"/>
              <a:t>rebum</a:t>
            </a:r>
            <a:r>
              <a:rPr lang="de-DE" sz="2000" dirty="0"/>
              <a:t>. Stet </a:t>
            </a:r>
            <a:r>
              <a:rPr lang="de-DE" sz="2000" dirty="0" err="1"/>
              <a:t>clita</a:t>
            </a:r>
            <a:r>
              <a:rPr lang="de-DE" sz="2000" dirty="0"/>
              <a:t> </a:t>
            </a:r>
            <a:r>
              <a:rPr lang="de-DE" sz="2000" dirty="0" err="1"/>
              <a:t>kasd</a:t>
            </a:r>
            <a:r>
              <a:rPr lang="de-DE" sz="2000" dirty="0"/>
              <a:t> </a:t>
            </a:r>
            <a:r>
              <a:rPr lang="de-DE" sz="2000" dirty="0" err="1"/>
              <a:t>gubergren</a:t>
            </a:r>
            <a:r>
              <a:rPr lang="de-DE" sz="2000" dirty="0"/>
              <a:t>,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sea</a:t>
            </a:r>
            <a:r>
              <a:rPr lang="de-DE" sz="2000" dirty="0"/>
              <a:t> </a:t>
            </a:r>
            <a:r>
              <a:rPr lang="de-DE" sz="2000" dirty="0" err="1"/>
              <a:t>takimata</a:t>
            </a:r>
            <a:r>
              <a:rPr lang="de-DE" sz="2000" dirty="0"/>
              <a:t> sanctus </a:t>
            </a:r>
            <a:r>
              <a:rPr lang="de-DE" sz="2000" dirty="0" err="1"/>
              <a:t>est</a:t>
            </a:r>
            <a:r>
              <a:rPr lang="de-DE" sz="2000" dirty="0"/>
              <a:t> </a:t>
            </a:r>
            <a:r>
              <a:rPr lang="de-DE" sz="2000" dirty="0" err="1" smtClean="0"/>
              <a:t>lorem</a:t>
            </a:r>
            <a:r>
              <a:rPr lang="de-DE" sz="2000" dirty="0" smtClean="0"/>
              <a:t> </a:t>
            </a:r>
            <a:r>
              <a:rPr lang="de-DE" sz="2000" dirty="0" err="1"/>
              <a:t>ipsum</a:t>
            </a:r>
            <a:r>
              <a:rPr lang="de-DE" sz="2000" dirty="0"/>
              <a:t> </a:t>
            </a:r>
            <a:r>
              <a:rPr lang="de-DE" sz="2000" dirty="0" err="1"/>
              <a:t>dolor</a:t>
            </a:r>
            <a:r>
              <a:rPr lang="de-DE" sz="2000" dirty="0"/>
              <a:t> </a:t>
            </a:r>
            <a:r>
              <a:rPr lang="de-DE" sz="2000" dirty="0" err="1"/>
              <a:t>sit</a:t>
            </a:r>
            <a:r>
              <a:rPr lang="de-DE" sz="2000" dirty="0"/>
              <a:t> </a:t>
            </a:r>
            <a:r>
              <a:rPr lang="de-DE" sz="2000" dirty="0" err="1" smtClean="0"/>
              <a:t>amet</a:t>
            </a:r>
            <a:r>
              <a:rPr lang="de-DE" sz="2000" dirty="0" smtClean="0"/>
              <a:t>.</a:t>
            </a:r>
            <a:endParaRPr lang="de-DE" sz="2000" dirty="0" smtClean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95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3727746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10.06.2015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Introduction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Problem </a:t>
            </a:r>
            <a:r>
              <a:rPr lang="de-DE" sz="1400" dirty="0">
                <a:latin typeface="+mj-lt"/>
              </a:rPr>
              <a:t>A</a:t>
            </a:r>
            <a:r>
              <a:rPr lang="de-DE" sz="1400" dirty="0" smtClean="0">
                <a:latin typeface="+mj-lt"/>
              </a:rPr>
              <a:t>nalysis    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>
                <a:latin typeface="+mj-lt"/>
              </a:rPr>
              <a:t>G</a:t>
            </a:r>
            <a:r>
              <a:rPr lang="de-DE" sz="1400" dirty="0" smtClean="0">
                <a:latin typeface="+mj-lt"/>
              </a:rPr>
              <a:t>oals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Materials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  </a:t>
            </a:r>
            <a:r>
              <a:rPr lang="de-DE" sz="1400" dirty="0" err="1">
                <a:latin typeface="+mj-lt"/>
              </a:rPr>
              <a:t>M</a:t>
            </a:r>
            <a:r>
              <a:rPr lang="de-DE" sz="1400" dirty="0" err="1" smtClean="0">
                <a:latin typeface="+mj-lt"/>
              </a:rPr>
              <a:t>ethods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Results</a:t>
            </a:r>
            <a:endParaRPr lang="de-DE" sz="1400" dirty="0" smtClean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Discussion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Conclusions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        </a:t>
            </a:r>
            <a:r>
              <a:rPr lang="de-DE" sz="1400" dirty="0">
                <a:latin typeface="+mj-lt"/>
              </a:rPr>
              <a:t>F</a:t>
            </a:r>
            <a:r>
              <a:rPr lang="de-DE" sz="1400" dirty="0" smtClean="0">
                <a:latin typeface="+mj-lt"/>
              </a:rPr>
              <a:t>uture </a:t>
            </a:r>
            <a:r>
              <a:rPr lang="de-DE" sz="1400" dirty="0">
                <a:latin typeface="+mj-lt"/>
              </a:rPr>
              <a:t>W</a:t>
            </a:r>
            <a:r>
              <a:rPr lang="de-DE" sz="1400" dirty="0" smtClean="0">
                <a:latin typeface="+mj-lt"/>
              </a:rPr>
              <a:t>ork 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References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Presenter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/>
              <a:t>P</a:t>
            </a:r>
            <a:r>
              <a:rPr lang="de-DE" sz="1600" dirty="0" err="1" smtClean="0"/>
              <a:t>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5</a:t>
            </a:fld>
            <a:endParaRPr lang="en-US" sz="1200" dirty="0">
              <a:latin typeface="+mj-lt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2483768" y="1627034"/>
            <a:ext cx="63727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latin typeface="+mj-lt"/>
              </a:rPr>
              <a:t>Results</a:t>
            </a:r>
            <a:endParaRPr lang="de-DE" sz="2000" b="1" dirty="0" smtClean="0">
              <a:latin typeface="+mj-lt"/>
            </a:endParaRPr>
          </a:p>
          <a:p>
            <a:endParaRPr lang="de-DE" sz="20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de-DE" sz="2000" dirty="0" err="1">
                <a:latin typeface="+mj-lt"/>
              </a:rPr>
              <a:t>Lorem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ipsum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dolor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sit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amet</a:t>
            </a:r>
            <a:r>
              <a:rPr lang="de-DE" sz="2000" dirty="0">
                <a:latin typeface="+mj-lt"/>
              </a:rPr>
              <a:t>, </a:t>
            </a:r>
            <a:r>
              <a:rPr lang="de-DE" sz="2000" dirty="0" err="1">
                <a:latin typeface="+mj-lt"/>
              </a:rPr>
              <a:t>consetetur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sadipscing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elitr</a:t>
            </a:r>
            <a:r>
              <a:rPr lang="de-DE" sz="2000" dirty="0">
                <a:latin typeface="+mj-lt"/>
              </a:rPr>
              <a:t>, </a:t>
            </a:r>
            <a:r>
              <a:rPr lang="de-DE" sz="2000" dirty="0" err="1">
                <a:latin typeface="+mj-lt"/>
              </a:rPr>
              <a:t>sed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diam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nonumy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eirmod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tempor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invidunt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ut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labore</a:t>
            </a:r>
            <a:r>
              <a:rPr lang="de-DE" sz="2000" dirty="0">
                <a:latin typeface="+mj-lt"/>
              </a:rPr>
              <a:t> et </a:t>
            </a:r>
            <a:r>
              <a:rPr lang="de-DE" sz="2000" dirty="0" err="1">
                <a:latin typeface="+mj-lt"/>
              </a:rPr>
              <a:t>dolore</a:t>
            </a:r>
            <a:r>
              <a:rPr lang="de-DE" sz="2000" dirty="0">
                <a:latin typeface="+mj-lt"/>
              </a:rPr>
              <a:t> magna </a:t>
            </a:r>
            <a:r>
              <a:rPr lang="de-DE" sz="2000" dirty="0" err="1">
                <a:latin typeface="+mj-lt"/>
              </a:rPr>
              <a:t>aliquyam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erat</a:t>
            </a:r>
            <a:r>
              <a:rPr lang="de-DE" sz="2000" dirty="0">
                <a:latin typeface="+mj-lt"/>
              </a:rPr>
              <a:t>, </a:t>
            </a:r>
            <a:r>
              <a:rPr lang="de-DE" sz="2000" dirty="0" err="1">
                <a:latin typeface="+mj-lt"/>
              </a:rPr>
              <a:t>sed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diam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voluptua</a:t>
            </a:r>
            <a:r>
              <a:rPr lang="de-DE" sz="2000" dirty="0" smtClean="0">
                <a:latin typeface="+mj-lt"/>
              </a:rPr>
              <a:t>. </a:t>
            </a:r>
            <a:r>
              <a:rPr lang="de-DE" sz="2000" dirty="0"/>
              <a:t>At </a:t>
            </a:r>
            <a:r>
              <a:rPr lang="de-DE" sz="2000" dirty="0" err="1"/>
              <a:t>vero</a:t>
            </a:r>
            <a:r>
              <a:rPr lang="de-DE" sz="2000" dirty="0"/>
              <a:t> </a:t>
            </a:r>
            <a:r>
              <a:rPr lang="de-DE" sz="2000" dirty="0" err="1"/>
              <a:t>eos</a:t>
            </a:r>
            <a:r>
              <a:rPr lang="de-DE" sz="2000" dirty="0"/>
              <a:t> et </a:t>
            </a:r>
            <a:r>
              <a:rPr lang="de-DE" sz="2000" dirty="0" err="1"/>
              <a:t>accusam</a:t>
            </a:r>
            <a:r>
              <a:rPr lang="de-DE" sz="2000" dirty="0"/>
              <a:t> et </a:t>
            </a:r>
            <a:r>
              <a:rPr lang="de-DE" sz="2000" dirty="0" err="1"/>
              <a:t>justo</a:t>
            </a:r>
            <a:r>
              <a:rPr lang="de-DE" sz="2000" dirty="0"/>
              <a:t> </a:t>
            </a:r>
            <a:r>
              <a:rPr lang="de-DE" sz="2000" dirty="0" err="1"/>
              <a:t>duo</a:t>
            </a:r>
            <a:r>
              <a:rPr lang="de-DE" sz="2000" dirty="0"/>
              <a:t> </a:t>
            </a:r>
            <a:r>
              <a:rPr lang="de-DE" sz="2000" dirty="0" err="1"/>
              <a:t>dolores</a:t>
            </a:r>
            <a:r>
              <a:rPr lang="de-DE" sz="2000" dirty="0"/>
              <a:t> et </a:t>
            </a:r>
            <a:r>
              <a:rPr lang="de-DE" sz="2000" dirty="0" err="1"/>
              <a:t>ea</a:t>
            </a:r>
            <a:r>
              <a:rPr lang="de-DE" sz="2000" dirty="0"/>
              <a:t> </a:t>
            </a:r>
            <a:r>
              <a:rPr lang="de-DE" sz="2000" dirty="0" err="1"/>
              <a:t>rebum</a:t>
            </a:r>
            <a:r>
              <a:rPr lang="de-DE" sz="2000" dirty="0"/>
              <a:t>. Stet </a:t>
            </a:r>
            <a:r>
              <a:rPr lang="de-DE" sz="2000" dirty="0" err="1"/>
              <a:t>clita</a:t>
            </a:r>
            <a:r>
              <a:rPr lang="de-DE" sz="2000" dirty="0"/>
              <a:t> </a:t>
            </a:r>
            <a:r>
              <a:rPr lang="de-DE" sz="2000" dirty="0" err="1"/>
              <a:t>kasd</a:t>
            </a:r>
            <a:r>
              <a:rPr lang="de-DE" sz="2000" dirty="0"/>
              <a:t> </a:t>
            </a:r>
            <a:r>
              <a:rPr lang="de-DE" sz="2000" dirty="0" err="1"/>
              <a:t>gubergren</a:t>
            </a:r>
            <a:r>
              <a:rPr lang="de-DE" sz="2000" dirty="0"/>
              <a:t>,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sea</a:t>
            </a:r>
            <a:r>
              <a:rPr lang="de-DE" sz="2000" dirty="0"/>
              <a:t> </a:t>
            </a:r>
            <a:r>
              <a:rPr lang="de-DE" sz="2000" dirty="0" err="1"/>
              <a:t>takimata</a:t>
            </a:r>
            <a:r>
              <a:rPr lang="de-DE" sz="2000" dirty="0"/>
              <a:t> sanctus </a:t>
            </a:r>
            <a:r>
              <a:rPr lang="de-DE" sz="2000" dirty="0" err="1"/>
              <a:t>est</a:t>
            </a:r>
            <a:r>
              <a:rPr lang="de-DE" sz="2000" dirty="0"/>
              <a:t> </a:t>
            </a:r>
            <a:r>
              <a:rPr lang="de-DE" sz="2000" dirty="0" err="1" smtClean="0"/>
              <a:t>lorem</a:t>
            </a:r>
            <a:r>
              <a:rPr lang="de-DE" sz="2000" dirty="0" smtClean="0"/>
              <a:t> </a:t>
            </a:r>
            <a:r>
              <a:rPr lang="de-DE" sz="2000" dirty="0" err="1"/>
              <a:t>ipsum</a:t>
            </a:r>
            <a:r>
              <a:rPr lang="de-DE" sz="2000" dirty="0"/>
              <a:t> </a:t>
            </a:r>
            <a:r>
              <a:rPr lang="de-DE" sz="2000" dirty="0" err="1"/>
              <a:t>dolor</a:t>
            </a:r>
            <a:r>
              <a:rPr lang="de-DE" sz="2000" dirty="0"/>
              <a:t> </a:t>
            </a:r>
            <a:r>
              <a:rPr lang="de-DE" sz="2000" dirty="0" err="1"/>
              <a:t>sit</a:t>
            </a:r>
            <a:r>
              <a:rPr lang="de-DE" sz="2000" dirty="0"/>
              <a:t> </a:t>
            </a:r>
            <a:r>
              <a:rPr lang="de-DE" sz="2000" dirty="0" err="1" smtClean="0"/>
              <a:t>amet</a:t>
            </a:r>
            <a:r>
              <a:rPr lang="de-DE" sz="2000" dirty="0" smtClean="0"/>
              <a:t>.</a:t>
            </a:r>
            <a:endParaRPr lang="de-DE" sz="2000" dirty="0" smtClean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95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4159794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10.06.2015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Introduction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Problem </a:t>
            </a:r>
            <a:r>
              <a:rPr lang="de-DE" sz="1400" dirty="0">
                <a:latin typeface="+mj-lt"/>
              </a:rPr>
              <a:t>A</a:t>
            </a:r>
            <a:r>
              <a:rPr lang="de-DE" sz="1400" dirty="0" smtClean="0">
                <a:latin typeface="+mj-lt"/>
              </a:rPr>
              <a:t>nalysis    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>
                <a:latin typeface="+mj-lt"/>
              </a:rPr>
              <a:t>G</a:t>
            </a:r>
            <a:r>
              <a:rPr lang="de-DE" sz="1400" dirty="0" smtClean="0">
                <a:latin typeface="+mj-lt"/>
              </a:rPr>
              <a:t>oals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Materials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  </a:t>
            </a:r>
            <a:r>
              <a:rPr lang="de-DE" sz="1400" dirty="0" err="1">
                <a:latin typeface="+mj-lt"/>
              </a:rPr>
              <a:t>M</a:t>
            </a:r>
            <a:r>
              <a:rPr lang="de-DE" sz="1400" dirty="0" err="1" smtClean="0">
                <a:latin typeface="+mj-lt"/>
              </a:rPr>
              <a:t>ethods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Results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Discussion</a:t>
            </a:r>
            <a:endParaRPr lang="de-DE" sz="1400" dirty="0" smtClean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Conclusions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        </a:t>
            </a:r>
            <a:r>
              <a:rPr lang="de-DE" sz="1400" dirty="0">
                <a:latin typeface="+mj-lt"/>
              </a:rPr>
              <a:t>F</a:t>
            </a:r>
            <a:r>
              <a:rPr lang="de-DE" sz="1400" dirty="0" smtClean="0">
                <a:latin typeface="+mj-lt"/>
              </a:rPr>
              <a:t>uture </a:t>
            </a:r>
            <a:r>
              <a:rPr lang="de-DE" sz="1400" dirty="0">
                <a:latin typeface="+mj-lt"/>
              </a:rPr>
              <a:t>W</a:t>
            </a:r>
            <a:r>
              <a:rPr lang="de-DE" sz="1400" dirty="0" smtClean="0">
                <a:latin typeface="+mj-lt"/>
              </a:rPr>
              <a:t>ork 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References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Presenter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/>
              <a:t>P</a:t>
            </a:r>
            <a:r>
              <a:rPr lang="de-DE" sz="1600" dirty="0" err="1" smtClean="0"/>
              <a:t>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6</a:t>
            </a:fld>
            <a:endParaRPr lang="en-US" sz="1200" dirty="0">
              <a:latin typeface="+mj-lt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2483768" y="1627034"/>
            <a:ext cx="63727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latin typeface="+mj-lt"/>
              </a:rPr>
              <a:t>Discussion</a:t>
            </a:r>
            <a:endParaRPr lang="de-DE" sz="2000" b="1" dirty="0" smtClean="0">
              <a:latin typeface="+mj-lt"/>
            </a:endParaRPr>
          </a:p>
          <a:p>
            <a:endParaRPr lang="de-DE" sz="20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de-DE" sz="2000" dirty="0" err="1">
                <a:latin typeface="+mj-lt"/>
              </a:rPr>
              <a:t>Lorem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ipsum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dolor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sit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amet</a:t>
            </a:r>
            <a:r>
              <a:rPr lang="de-DE" sz="2000" dirty="0">
                <a:latin typeface="+mj-lt"/>
              </a:rPr>
              <a:t>, </a:t>
            </a:r>
            <a:r>
              <a:rPr lang="de-DE" sz="2000" dirty="0" err="1">
                <a:latin typeface="+mj-lt"/>
              </a:rPr>
              <a:t>consetetur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sadipscing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elitr</a:t>
            </a:r>
            <a:r>
              <a:rPr lang="de-DE" sz="2000" dirty="0">
                <a:latin typeface="+mj-lt"/>
              </a:rPr>
              <a:t>, </a:t>
            </a:r>
            <a:r>
              <a:rPr lang="de-DE" sz="2000" dirty="0" err="1">
                <a:latin typeface="+mj-lt"/>
              </a:rPr>
              <a:t>sed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diam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nonumy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eirmod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tempor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invidunt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ut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labore</a:t>
            </a:r>
            <a:r>
              <a:rPr lang="de-DE" sz="2000" dirty="0">
                <a:latin typeface="+mj-lt"/>
              </a:rPr>
              <a:t> et </a:t>
            </a:r>
            <a:r>
              <a:rPr lang="de-DE" sz="2000" dirty="0" err="1">
                <a:latin typeface="+mj-lt"/>
              </a:rPr>
              <a:t>dolore</a:t>
            </a:r>
            <a:r>
              <a:rPr lang="de-DE" sz="2000" dirty="0">
                <a:latin typeface="+mj-lt"/>
              </a:rPr>
              <a:t> magna </a:t>
            </a:r>
            <a:r>
              <a:rPr lang="de-DE" sz="2000" dirty="0" err="1">
                <a:latin typeface="+mj-lt"/>
              </a:rPr>
              <a:t>aliquyam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erat</a:t>
            </a:r>
            <a:r>
              <a:rPr lang="de-DE" sz="2000" dirty="0">
                <a:latin typeface="+mj-lt"/>
              </a:rPr>
              <a:t>, </a:t>
            </a:r>
            <a:r>
              <a:rPr lang="de-DE" sz="2000" dirty="0" err="1">
                <a:latin typeface="+mj-lt"/>
              </a:rPr>
              <a:t>sed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diam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voluptua</a:t>
            </a:r>
            <a:r>
              <a:rPr lang="de-DE" sz="2000" dirty="0" smtClean="0">
                <a:latin typeface="+mj-lt"/>
              </a:rPr>
              <a:t>. </a:t>
            </a:r>
            <a:r>
              <a:rPr lang="de-DE" sz="2000" dirty="0"/>
              <a:t>At </a:t>
            </a:r>
            <a:r>
              <a:rPr lang="de-DE" sz="2000" dirty="0" err="1"/>
              <a:t>vero</a:t>
            </a:r>
            <a:r>
              <a:rPr lang="de-DE" sz="2000" dirty="0"/>
              <a:t> </a:t>
            </a:r>
            <a:r>
              <a:rPr lang="de-DE" sz="2000" dirty="0" err="1"/>
              <a:t>eos</a:t>
            </a:r>
            <a:r>
              <a:rPr lang="de-DE" sz="2000" dirty="0"/>
              <a:t> et </a:t>
            </a:r>
            <a:r>
              <a:rPr lang="de-DE" sz="2000" dirty="0" err="1"/>
              <a:t>accusam</a:t>
            </a:r>
            <a:r>
              <a:rPr lang="de-DE" sz="2000" dirty="0"/>
              <a:t> et </a:t>
            </a:r>
            <a:r>
              <a:rPr lang="de-DE" sz="2000" dirty="0" err="1"/>
              <a:t>justo</a:t>
            </a:r>
            <a:r>
              <a:rPr lang="de-DE" sz="2000" dirty="0"/>
              <a:t> </a:t>
            </a:r>
            <a:r>
              <a:rPr lang="de-DE" sz="2000" dirty="0" err="1"/>
              <a:t>duo</a:t>
            </a:r>
            <a:r>
              <a:rPr lang="de-DE" sz="2000" dirty="0"/>
              <a:t> </a:t>
            </a:r>
            <a:r>
              <a:rPr lang="de-DE" sz="2000" dirty="0" err="1"/>
              <a:t>dolores</a:t>
            </a:r>
            <a:r>
              <a:rPr lang="de-DE" sz="2000" dirty="0"/>
              <a:t> et </a:t>
            </a:r>
            <a:r>
              <a:rPr lang="de-DE" sz="2000" dirty="0" err="1"/>
              <a:t>ea</a:t>
            </a:r>
            <a:r>
              <a:rPr lang="de-DE" sz="2000" dirty="0"/>
              <a:t> </a:t>
            </a:r>
            <a:r>
              <a:rPr lang="de-DE" sz="2000" dirty="0" err="1"/>
              <a:t>rebum</a:t>
            </a:r>
            <a:r>
              <a:rPr lang="de-DE" sz="2000" dirty="0"/>
              <a:t>. Stet </a:t>
            </a:r>
            <a:r>
              <a:rPr lang="de-DE" sz="2000" dirty="0" err="1"/>
              <a:t>clita</a:t>
            </a:r>
            <a:r>
              <a:rPr lang="de-DE" sz="2000" dirty="0"/>
              <a:t> </a:t>
            </a:r>
            <a:r>
              <a:rPr lang="de-DE" sz="2000" dirty="0" err="1"/>
              <a:t>kasd</a:t>
            </a:r>
            <a:r>
              <a:rPr lang="de-DE" sz="2000" dirty="0"/>
              <a:t> </a:t>
            </a:r>
            <a:r>
              <a:rPr lang="de-DE" sz="2000" dirty="0" err="1"/>
              <a:t>gubergren</a:t>
            </a:r>
            <a:r>
              <a:rPr lang="de-DE" sz="2000" dirty="0"/>
              <a:t>,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sea</a:t>
            </a:r>
            <a:r>
              <a:rPr lang="de-DE" sz="2000" dirty="0"/>
              <a:t> </a:t>
            </a:r>
            <a:r>
              <a:rPr lang="de-DE" sz="2000" dirty="0" err="1"/>
              <a:t>takimata</a:t>
            </a:r>
            <a:r>
              <a:rPr lang="de-DE" sz="2000" dirty="0"/>
              <a:t> sanctus </a:t>
            </a:r>
            <a:r>
              <a:rPr lang="de-DE" sz="2000" dirty="0" err="1"/>
              <a:t>est</a:t>
            </a:r>
            <a:r>
              <a:rPr lang="de-DE" sz="2000" dirty="0"/>
              <a:t> </a:t>
            </a:r>
            <a:r>
              <a:rPr lang="de-DE" sz="2000" dirty="0" err="1" smtClean="0"/>
              <a:t>lorem</a:t>
            </a:r>
            <a:r>
              <a:rPr lang="de-DE" sz="2000" dirty="0" smtClean="0"/>
              <a:t> </a:t>
            </a:r>
            <a:r>
              <a:rPr lang="de-DE" sz="2000" dirty="0" err="1"/>
              <a:t>ipsum</a:t>
            </a:r>
            <a:r>
              <a:rPr lang="de-DE" sz="2000" dirty="0"/>
              <a:t> </a:t>
            </a:r>
            <a:r>
              <a:rPr lang="de-DE" sz="2000" dirty="0" err="1"/>
              <a:t>dolor</a:t>
            </a:r>
            <a:r>
              <a:rPr lang="de-DE" sz="2000" dirty="0"/>
              <a:t> </a:t>
            </a:r>
            <a:r>
              <a:rPr lang="de-DE" sz="2000" dirty="0" err="1"/>
              <a:t>sit</a:t>
            </a:r>
            <a:r>
              <a:rPr lang="de-DE" sz="2000" dirty="0"/>
              <a:t> </a:t>
            </a:r>
            <a:r>
              <a:rPr lang="de-DE" sz="2000" dirty="0" err="1" smtClean="0"/>
              <a:t>amet</a:t>
            </a:r>
            <a:r>
              <a:rPr lang="de-DE" sz="2000" dirty="0" smtClean="0"/>
              <a:t>.</a:t>
            </a:r>
            <a:endParaRPr lang="de-DE" sz="2000" dirty="0" smtClean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95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4689140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10.06.2015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Introduction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Problem </a:t>
            </a:r>
            <a:r>
              <a:rPr lang="de-DE" sz="1400" dirty="0">
                <a:latin typeface="+mj-lt"/>
              </a:rPr>
              <a:t>A</a:t>
            </a:r>
            <a:r>
              <a:rPr lang="de-DE" sz="1400" dirty="0" smtClean="0">
                <a:latin typeface="+mj-lt"/>
              </a:rPr>
              <a:t>nalysis    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>
                <a:latin typeface="+mj-lt"/>
              </a:rPr>
              <a:t>G</a:t>
            </a:r>
            <a:r>
              <a:rPr lang="de-DE" sz="1400" dirty="0" smtClean="0">
                <a:latin typeface="+mj-lt"/>
              </a:rPr>
              <a:t>oals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Materials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  </a:t>
            </a:r>
            <a:r>
              <a:rPr lang="de-DE" sz="1400" dirty="0" err="1">
                <a:latin typeface="+mj-lt"/>
              </a:rPr>
              <a:t>M</a:t>
            </a:r>
            <a:r>
              <a:rPr lang="de-DE" sz="1400" dirty="0" err="1" smtClean="0">
                <a:latin typeface="+mj-lt"/>
              </a:rPr>
              <a:t>ethods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Results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Discussion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Conclusions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and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        </a:t>
            </a:r>
            <a:r>
              <a:rPr lang="de-DE" sz="1400" dirty="0">
                <a:solidFill>
                  <a:schemeClr val="bg1"/>
                </a:solidFill>
                <a:latin typeface="+mj-lt"/>
              </a:rPr>
              <a:t>F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uture </a:t>
            </a:r>
            <a:r>
              <a:rPr lang="de-DE" sz="1400" dirty="0">
                <a:solidFill>
                  <a:schemeClr val="bg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ork </a:t>
            </a:r>
            <a:endParaRPr lang="de-DE" sz="1400" dirty="0" smtClean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References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Presenter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/>
              <a:t>P</a:t>
            </a:r>
            <a:r>
              <a:rPr lang="de-DE" sz="1600" dirty="0" err="1" smtClean="0"/>
              <a:t>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7</a:t>
            </a:fld>
            <a:endParaRPr lang="en-US" sz="1200" dirty="0">
              <a:latin typeface="+mj-lt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2483768" y="1627034"/>
            <a:ext cx="63727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latin typeface="+mj-lt"/>
              </a:rPr>
              <a:t>Conclusions</a:t>
            </a:r>
            <a:r>
              <a:rPr lang="de-DE" sz="2000" b="1" dirty="0" smtClean="0">
                <a:latin typeface="+mj-lt"/>
              </a:rPr>
              <a:t> </a:t>
            </a:r>
            <a:r>
              <a:rPr lang="de-DE" sz="2000" b="1" dirty="0" err="1" smtClean="0">
                <a:latin typeface="+mj-lt"/>
              </a:rPr>
              <a:t>and</a:t>
            </a:r>
            <a:r>
              <a:rPr lang="de-DE" sz="2000" b="1" dirty="0" smtClean="0">
                <a:latin typeface="+mj-lt"/>
              </a:rPr>
              <a:t> </a:t>
            </a:r>
            <a:r>
              <a:rPr lang="de-DE" sz="2000" b="1" dirty="0">
                <a:latin typeface="+mj-lt"/>
              </a:rPr>
              <a:t>F</a:t>
            </a:r>
            <a:r>
              <a:rPr lang="de-DE" sz="2000" b="1" dirty="0" smtClean="0">
                <a:latin typeface="+mj-lt"/>
              </a:rPr>
              <a:t>uture </a:t>
            </a:r>
            <a:r>
              <a:rPr lang="de-DE" sz="2000" b="1" dirty="0">
                <a:latin typeface="+mj-lt"/>
              </a:rPr>
              <a:t>W</a:t>
            </a:r>
            <a:r>
              <a:rPr lang="de-DE" sz="2000" b="1" dirty="0" smtClean="0">
                <a:latin typeface="+mj-lt"/>
              </a:rPr>
              <a:t>ork</a:t>
            </a:r>
            <a:endParaRPr lang="de-DE" sz="2000" b="1" dirty="0" smtClean="0">
              <a:latin typeface="+mj-lt"/>
            </a:endParaRPr>
          </a:p>
          <a:p>
            <a:endParaRPr lang="de-DE" sz="20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de-DE" sz="2000" dirty="0" err="1">
                <a:latin typeface="+mj-lt"/>
              </a:rPr>
              <a:t>Lorem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ipsum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dolor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sit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amet</a:t>
            </a:r>
            <a:r>
              <a:rPr lang="de-DE" sz="2000" dirty="0">
                <a:latin typeface="+mj-lt"/>
              </a:rPr>
              <a:t>, </a:t>
            </a:r>
            <a:r>
              <a:rPr lang="de-DE" sz="2000" dirty="0" err="1">
                <a:latin typeface="+mj-lt"/>
              </a:rPr>
              <a:t>consetetur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sadipscing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elitr</a:t>
            </a:r>
            <a:r>
              <a:rPr lang="de-DE" sz="2000" dirty="0">
                <a:latin typeface="+mj-lt"/>
              </a:rPr>
              <a:t>, </a:t>
            </a:r>
            <a:r>
              <a:rPr lang="de-DE" sz="2000" dirty="0" err="1">
                <a:latin typeface="+mj-lt"/>
              </a:rPr>
              <a:t>sed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diam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nonumy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eirmod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tempor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invidunt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ut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labore</a:t>
            </a:r>
            <a:r>
              <a:rPr lang="de-DE" sz="2000" dirty="0">
                <a:latin typeface="+mj-lt"/>
              </a:rPr>
              <a:t> et </a:t>
            </a:r>
            <a:r>
              <a:rPr lang="de-DE" sz="2000" dirty="0" err="1">
                <a:latin typeface="+mj-lt"/>
              </a:rPr>
              <a:t>dolore</a:t>
            </a:r>
            <a:r>
              <a:rPr lang="de-DE" sz="2000" dirty="0">
                <a:latin typeface="+mj-lt"/>
              </a:rPr>
              <a:t> magna </a:t>
            </a:r>
            <a:r>
              <a:rPr lang="de-DE" sz="2000" dirty="0" err="1">
                <a:latin typeface="+mj-lt"/>
              </a:rPr>
              <a:t>aliquyam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erat</a:t>
            </a:r>
            <a:r>
              <a:rPr lang="de-DE" sz="2000" dirty="0">
                <a:latin typeface="+mj-lt"/>
              </a:rPr>
              <a:t>, </a:t>
            </a:r>
            <a:r>
              <a:rPr lang="de-DE" sz="2000" dirty="0" err="1">
                <a:latin typeface="+mj-lt"/>
              </a:rPr>
              <a:t>sed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diam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voluptua</a:t>
            </a:r>
            <a:r>
              <a:rPr lang="de-DE" sz="2000" dirty="0" smtClean="0">
                <a:latin typeface="+mj-lt"/>
              </a:rPr>
              <a:t>. </a:t>
            </a:r>
            <a:r>
              <a:rPr lang="de-DE" sz="2000" dirty="0"/>
              <a:t>At </a:t>
            </a:r>
            <a:r>
              <a:rPr lang="de-DE" sz="2000" dirty="0" err="1"/>
              <a:t>vero</a:t>
            </a:r>
            <a:r>
              <a:rPr lang="de-DE" sz="2000" dirty="0"/>
              <a:t> </a:t>
            </a:r>
            <a:r>
              <a:rPr lang="de-DE" sz="2000" dirty="0" err="1"/>
              <a:t>eos</a:t>
            </a:r>
            <a:r>
              <a:rPr lang="de-DE" sz="2000" dirty="0"/>
              <a:t> et </a:t>
            </a:r>
            <a:r>
              <a:rPr lang="de-DE" sz="2000" dirty="0" err="1"/>
              <a:t>accusam</a:t>
            </a:r>
            <a:r>
              <a:rPr lang="de-DE" sz="2000" dirty="0"/>
              <a:t> et </a:t>
            </a:r>
            <a:r>
              <a:rPr lang="de-DE" sz="2000" dirty="0" err="1"/>
              <a:t>justo</a:t>
            </a:r>
            <a:r>
              <a:rPr lang="de-DE" sz="2000" dirty="0"/>
              <a:t> </a:t>
            </a:r>
            <a:r>
              <a:rPr lang="de-DE" sz="2000" dirty="0" err="1"/>
              <a:t>duo</a:t>
            </a:r>
            <a:r>
              <a:rPr lang="de-DE" sz="2000" dirty="0"/>
              <a:t> </a:t>
            </a:r>
            <a:r>
              <a:rPr lang="de-DE" sz="2000" dirty="0" err="1"/>
              <a:t>dolores</a:t>
            </a:r>
            <a:r>
              <a:rPr lang="de-DE" sz="2000" dirty="0"/>
              <a:t> et </a:t>
            </a:r>
            <a:r>
              <a:rPr lang="de-DE" sz="2000" dirty="0" err="1"/>
              <a:t>ea</a:t>
            </a:r>
            <a:r>
              <a:rPr lang="de-DE" sz="2000" dirty="0"/>
              <a:t> </a:t>
            </a:r>
            <a:r>
              <a:rPr lang="de-DE" sz="2000" dirty="0" err="1"/>
              <a:t>rebum</a:t>
            </a:r>
            <a:r>
              <a:rPr lang="de-DE" sz="2000" dirty="0"/>
              <a:t>. Stet </a:t>
            </a:r>
            <a:r>
              <a:rPr lang="de-DE" sz="2000" dirty="0" err="1"/>
              <a:t>clita</a:t>
            </a:r>
            <a:r>
              <a:rPr lang="de-DE" sz="2000" dirty="0"/>
              <a:t> </a:t>
            </a:r>
            <a:r>
              <a:rPr lang="de-DE" sz="2000" dirty="0" err="1"/>
              <a:t>kasd</a:t>
            </a:r>
            <a:r>
              <a:rPr lang="de-DE" sz="2000" dirty="0"/>
              <a:t> </a:t>
            </a:r>
            <a:r>
              <a:rPr lang="de-DE" sz="2000" dirty="0" err="1"/>
              <a:t>gubergren</a:t>
            </a:r>
            <a:r>
              <a:rPr lang="de-DE" sz="2000" dirty="0"/>
              <a:t>,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sea</a:t>
            </a:r>
            <a:r>
              <a:rPr lang="de-DE" sz="2000" dirty="0"/>
              <a:t> </a:t>
            </a:r>
            <a:r>
              <a:rPr lang="de-DE" sz="2000" dirty="0" err="1"/>
              <a:t>takimata</a:t>
            </a:r>
            <a:r>
              <a:rPr lang="de-DE" sz="2000" dirty="0"/>
              <a:t> sanctus </a:t>
            </a:r>
            <a:r>
              <a:rPr lang="de-DE" sz="2000" dirty="0" err="1"/>
              <a:t>est</a:t>
            </a:r>
            <a:r>
              <a:rPr lang="de-DE" sz="2000" dirty="0"/>
              <a:t> </a:t>
            </a:r>
            <a:r>
              <a:rPr lang="de-DE" sz="2000" dirty="0" err="1" smtClean="0"/>
              <a:t>lorem</a:t>
            </a:r>
            <a:r>
              <a:rPr lang="de-DE" sz="2000" dirty="0" smtClean="0"/>
              <a:t> </a:t>
            </a:r>
            <a:r>
              <a:rPr lang="de-DE" sz="2000" dirty="0" err="1"/>
              <a:t>ipsum</a:t>
            </a:r>
            <a:r>
              <a:rPr lang="de-DE" sz="2000" dirty="0"/>
              <a:t> </a:t>
            </a:r>
            <a:r>
              <a:rPr lang="de-DE" sz="2000" dirty="0" err="1"/>
              <a:t>dolor</a:t>
            </a:r>
            <a:r>
              <a:rPr lang="de-DE" sz="2000" dirty="0"/>
              <a:t> </a:t>
            </a:r>
            <a:r>
              <a:rPr lang="de-DE" sz="2000" dirty="0" err="1"/>
              <a:t>sit</a:t>
            </a:r>
            <a:r>
              <a:rPr lang="de-DE" sz="2000" dirty="0"/>
              <a:t> </a:t>
            </a:r>
            <a:r>
              <a:rPr lang="de-DE" sz="2000" dirty="0" err="1" smtClean="0"/>
              <a:t>amet</a:t>
            </a:r>
            <a:r>
              <a:rPr lang="de-DE" sz="2000" dirty="0" smtClean="0"/>
              <a:t>.</a:t>
            </a:r>
            <a:endParaRPr lang="de-DE" sz="2000" dirty="0" smtClean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95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5229200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2"/>
          <p:cNvSpPr txBox="1"/>
          <p:nvPr/>
        </p:nvSpPr>
        <p:spPr>
          <a:xfrm>
            <a:off x="215516" y="2230154"/>
            <a:ext cx="18902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Introduction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Problem </a:t>
            </a:r>
            <a:r>
              <a:rPr lang="de-DE" sz="1400" dirty="0">
                <a:latin typeface="+mj-lt"/>
              </a:rPr>
              <a:t>A</a:t>
            </a:r>
            <a:r>
              <a:rPr lang="de-DE" sz="1400" dirty="0" smtClean="0">
                <a:latin typeface="+mj-lt"/>
              </a:rPr>
              <a:t>nalysis    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>
                <a:latin typeface="+mj-lt"/>
              </a:rPr>
              <a:t>G</a:t>
            </a:r>
            <a:r>
              <a:rPr lang="de-DE" sz="1400" dirty="0" smtClean="0">
                <a:latin typeface="+mj-lt"/>
              </a:rPr>
              <a:t>oals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Materials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  </a:t>
            </a:r>
            <a:r>
              <a:rPr lang="de-DE" sz="1400" dirty="0" err="1">
                <a:latin typeface="+mj-lt"/>
              </a:rPr>
              <a:t>M</a:t>
            </a:r>
            <a:r>
              <a:rPr lang="de-DE" sz="1400" dirty="0" err="1" smtClean="0">
                <a:latin typeface="+mj-lt"/>
              </a:rPr>
              <a:t>ethods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Results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Discussion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err="1" smtClean="0">
                <a:latin typeface="+mj-lt"/>
              </a:rPr>
              <a:t>Conclusions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        </a:t>
            </a:r>
            <a:r>
              <a:rPr lang="de-DE" sz="1400" dirty="0">
                <a:latin typeface="+mj-lt"/>
              </a:rPr>
              <a:t>F</a:t>
            </a:r>
            <a:r>
              <a:rPr lang="de-DE" sz="1400" dirty="0" smtClean="0">
                <a:latin typeface="+mj-lt"/>
              </a:rPr>
              <a:t>uture </a:t>
            </a:r>
            <a:r>
              <a:rPr lang="de-DE" sz="1400" dirty="0">
                <a:latin typeface="+mj-lt"/>
              </a:rPr>
              <a:t>W</a:t>
            </a:r>
            <a:r>
              <a:rPr lang="de-DE" sz="1400" dirty="0" smtClean="0">
                <a:latin typeface="+mj-lt"/>
              </a:rPr>
              <a:t>ork </a:t>
            </a:r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References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10.06.2015</a:t>
            </a:fld>
            <a:endParaRPr lang="en-US" sz="12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Presenter</a:t>
            </a:r>
            <a:endParaRPr lang="en-US" sz="1200" dirty="0"/>
          </a:p>
        </p:txBody>
      </p:sp>
      <p:sp>
        <p:nvSpPr>
          <p:cNvPr id="18" name="TextBox 10"/>
          <p:cNvSpPr txBox="1"/>
          <p:nvPr/>
        </p:nvSpPr>
        <p:spPr>
          <a:xfrm>
            <a:off x="2483768" y="1627034"/>
            <a:ext cx="63727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References</a:t>
            </a:r>
          </a:p>
          <a:p>
            <a:endParaRPr lang="de-DE" sz="2000" dirty="0" smtClean="0">
              <a:latin typeface="+mj-lt"/>
            </a:endParaRPr>
          </a:p>
          <a:p>
            <a:r>
              <a:rPr lang="en-US" sz="1400" b="1" dirty="0" smtClean="0"/>
              <a:t>[1]  </a:t>
            </a:r>
            <a:r>
              <a:rPr lang="en-US" sz="1400" dirty="0" err="1"/>
              <a:t>Malmivuo</a:t>
            </a:r>
            <a:r>
              <a:rPr lang="en-US" sz="1400" dirty="0"/>
              <a:t>, J.; </a:t>
            </a:r>
            <a:r>
              <a:rPr lang="en-US" sz="1400" dirty="0" err="1"/>
              <a:t>Plonsey</a:t>
            </a:r>
            <a:r>
              <a:rPr lang="en-US" sz="1400" dirty="0"/>
              <a:t>, R.:  </a:t>
            </a:r>
            <a:r>
              <a:rPr lang="en-US" sz="1400" i="1" dirty="0" err="1"/>
              <a:t>Bioelectromagnetism</a:t>
            </a:r>
            <a:r>
              <a:rPr lang="en-US" sz="1400" i="1" dirty="0"/>
              <a:t>. Principles and Applications </a:t>
            </a:r>
            <a:r>
              <a:rPr lang="en-US" sz="1400" i="1" dirty="0" smtClean="0"/>
              <a:t>of </a:t>
            </a:r>
            <a:endParaRPr lang="en-US" sz="1400" i="1" dirty="0"/>
          </a:p>
          <a:p>
            <a:r>
              <a:rPr lang="en-US" sz="1400" i="1" dirty="0"/>
              <a:t>       bioelectric and </a:t>
            </a:r>
            <a:r>
              <a:rPr lang="en-US" sz="1400" i="1" dirty="0" err="1"/>
              <a:t>biomagnetic</a:t>
            </a:r>
            <a:r>
              <a:rPr lang="en-US" sz="1400" i="1" dirty="0"/>
              <a:t> fields. </a:t>
            </a:r>
            <a:r>
              <a:rPr lang="en-US" sz="1400" dirty="0"/>
              <a:t>Oxford University Press, 1995.</a:t>
            </a:r>
            <a:endParaRPr lang="de-DE" sz="1400" dirty="0">
              <a:latin typeface="+mj-lt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8</a:t>
            </a:fld>
            <a:endParaRPr lang="en-US" sz="1200" dirty="0">
              <a:latin typeface="+mj-lt"/>
            </a:endParaRPr>
          </a:p>
        </p:txBody>
      </p:sp>
      <p:pic>
        <p:nvPicPr>
          <p:cNvPr id="19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/>
              <a:t>P</a:t>
            </a:r>
            <a:r>
              <a:rPr lang="de-DE" sz="1600" dirty="0" err="1" smtClean="0"/>
              <a:t>resentation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187277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10.06.2015</a:t>
            </a:fld>
            <a:endParaRPr lang="en-US" sz="1200" dirty="0">
              <a:latin typeface="+mj-lt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2373931" y="3332719"/>
            <a:ext cx="658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you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very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much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for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your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attention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!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Presenter</a:t>
            </a:r>
            <a:endParaRPr lang="en-US" sz="1200" dirty="0"/>
          </a:p>
        </p:txBody>
      </p:sp>
      <p:sp>
        <p:nvSpPr>
          <p:cNvPr id="19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9</a:t>
            </a:fld>
            <a:endParaRPr lang="en-US" sz="1200" dirty="0">
              <a:latin typeface="+mj-lt"/>
            </a:endParaRPr>
          </a:p>
        </p:txBody>
      </p:sp>
      <p:pic>
        <p:nvPicPr>
          <p:cNvPr id="10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/>
              <a:t>P</a:t>
            </a:r>
            <a:r>
              <a:rPr lang="de-DE" sz="1600" dirty="0" err="1" smtClean="0"/>
              <a:t>resentation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17198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Bildschirmpräsentation (4:3)</PresentationFormat>
  <Paragraphs>153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Kohl</dc:creator>
  <cp:lastModifiedBy>SNN-Unit</cp:lastModifiedBy>
  <cp:revision>291</cp:revision>
  <cp:lastPrinted>2011-11-21T14:56:06Z</cp:lastPrinted>
  <dcterms:created xsi:type="dcterms:W3CDTF">2011-11-02T18:36:29Z</dcterms:created>
  <dcterms:modified xsi:type="dcterms:W3CDTF">2015-06-10T09:55:30Z</dcterms:modified>
</cp:coreProperties>
</file>