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notesSlides/notesSlide8.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5143500" cx="9144000"/>
  <p:notesSz cx="6858000" cy="9144000"/>
  <p:embeddedFontLst>
    <p:embeddedFont>
      <p:font typeface="Cabin" panose="020B0604020202020204" charset="0"/>
      <p:italic r:id="rId17"/>
      <p:boldItalic r:id="rId18"/>
    </p:embeddedFont>
    <p:embeddedFont>
      <p:font typeface="Epilogue" panose="020B0604020202020204" charset="0"/>
      <p:regular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75" d="100"/>
          <a:sy n="75" d="100"/>
        </p:scale>
        <p:origin x="1020" y="1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7" name="Shape 2"/>
        <p:cNvGrpSpPr/>
        <p:nvPr/>
      </p:nvGrpSpPr>
      <p:grpSpPr>
        <a:xfrm>
          <a:off x="0" y="0"/>
          <a:ext cx="0" cy="0"/>
          <a:chOff x="0" y="0"/>
          <a:chExt cx="0" cy="0"/>
        </a:xfrm>
      </p:grpSpPr>
      <p:sp>
        <p:nvSpPr>
          <p:cNvPr id="104906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07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27"/>
        <p:cNvGrpSpPr/>
        <p:nvPr/>
      </p:nvGrpSpPr>
      <p:grpSpPr>
        <a:xfrm>
          <a:off x="0" y="0"/>
          <a:ext cx="0" cy="0"/>
          <a:chOff x="0" y="0"/>
          <a:chExt cx="0" cy="0"/>
        </a:xfrm>
      </p:grpSpPr>
      <p:sp>
        <p:nvSpPr>
          <p:cNvPr id="1048586" name="Google Shape;528;g12635377fd5_0_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7" name="Google Shape;529;g12635377fd5_0_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06"/>
        <p:cNvGrpSpPr/>
        <p:nvPr/>
      </p:nvGrpSpPr>
      <p:grpSpPr>
        <a:xfrm>
          <a:off x="0" y="0"/>
          <a:ext cx="0" cy="0"/>
          <a:chOff x="0" y="0"/>
          <a:chExt cx="0" cy="0"/>
        </a:xfrm>
      </p:grpSpPr>
      <p:sp>
        <p:nvSpPr>
          <p:cNvPr id="1048612" name="Google Shape;507;p:notes"/>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508;p: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04"/>
        <p:cNvGrpSpPr/>
        <p:nvPr/>
      </p:nvGrpSpPr>
      <p:grpSpPr>
        <a:xfrm>
          <a:off x="0" y="0"/>
          <a:ext cx="0" cy="0"/>
          <a:chOff x="0" y="0"/>
          <a:chExt cx="0" cy="0"/>
        </a:xfrm>
      </p:grpSpPr>
      <p:sp>
        <p:nvSpPr>
          <p:cNvPr id="1048634" name="Google Shape;605;g14c2555d3ae_0_436: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5" name="Google Shape;606;g14c2555d3ae_0_43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5"/>
        <p:cNvGrpSpPr/>
        <p:nvPr/>
      </p:nvGrpSpPr>
      <p:grpSpPr>
        <a:xfrm>
          <a:off x="0" y="0"/>
          <a:ext cx="0" cy="0"/>
          <a:chOff x="0" y="0"/>
          <a:chExt cx="0" cy="0"/>
        </a:xfrm>
      </p:grpSpPr>
      <p:sp>
        <p:nvSpPr>
          <p:cNvPr id="1048663" name="Google Shape;576;g14c2555d3ae_0_246: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4" name="Google Shape;577;g14c2555d3ae_0_24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704"/>
        <p:cNvGrpSpPr/>
        <p:nvPr/>
      </p:nvGrpSpPr>
      <p:grpSpPr>
        <a:xfrm>
          <a:off x="0" y="0"/>
          <a:ext cx="0" cy="0"/>
          <a:chOff x="0" y="0"/>
          <a:chExt cx="0" cy="0"/>
        </a:xfrm>
      </p:grpSpPr>
      <p:sp>
        <p:nvSpPr>
          <p:cNvPr id="1048734" name="Google Shape;705;g14c2555d3ae_0_2710: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35" name="Google Shape;706;g14c2555d3ae_0_27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709"/>
        <p:cNvGrpSpPr/>
        <p:nvPr/>
      </p:nvGrpSpPr>
      <p:grpSpPr>
        <a:xfrm>
          <a:off x="0" y="0"/>
          <a:ext cx="0" cy="0"/>
          <a:chOff x="0" y="0"/>
          <a:chExt cx="0" cy="0"/>
        </a:xfrm>
      </p:grpSpPr>
      <p:sp>
        <p:nvSpPr>
          <p:cNvPr id="1048739" name="Google Shape;710;g14c2555d3ae_0_2733: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40" name="Google Shape;711;g14c2555d3ae_0_273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790"/>
        <p:cNvGrpSpPr/>
        <p:nvPr/>
      </p:nvGrpSpPr>
      <p:grpSpPr>
        <a:xfrm>
          <a:off x="0" y="0"/>
          <a:ext cx="0" cy="0"/>
          <a:chOff x="0" y="0"/>
          <a:chExt cx="0" cy="0"/>
        </a:xfrm>
      </p:grpSpPr>
      <p:sp>
        <p:nvSpPr>
          <p:cNvPr id="1048762" name="Google Shape;791;g14c2555d3ae_0_709: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63" name="Google Shape;792;g14c2555d3ae_0_70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811"/>
        <p:cNvGrpSpPr/>
        <p:nvPr/>
      </p:nvGrpSpPr>
      <p:grpSpPr>
        <a:xfrm>
          <a:off x="0" y="0"/>
          <a:ext cx="0" cy="0"/>
          <a:chOff x="0" y="0"/>
          <a:chExt cx="0" cy="0"/>
        </a:xfrm>
      </p:grpSpPr>
      <p:sp>
        <p:nvSpPr>
          <p:cNvPr id="1048780" name="Google Shape;812;g16932aa48a2_0_71: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81" name="Google Shape;813;g16932aa48a2_0_7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hyperlink" Target="http://bit.ly/2Tynxth" TargetMode="External"/><Relationship Id="rId2" Type="http://schemas.openxmlformats.org/officeDocument/2006/relationships/hyperlink" Target="http://bit.ly/2TyoMsr" TargetMode="External"/><Relationship Id="rId3" Type="http://schemas.openxmlformats.org/officeDocument/2006/relationships/hyperlink" Target="http://bit.ly/2TtBDfr" TargetMode="External"/><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51" name="Shape 8"/>
        <p:cNvGrpSpPr/>
        <p:nvPr/>
      </p:nvGrpSpPr>
      <p:grpSpPr>
        <a:xfrm>
          <a:off x="0" y="0"/>
          <a:ext cx="0" cy="0"/>
          <a:chOff x="0" y="0"/>
          <a:chExt cx="0" cy="0"/>
        </a:xfrm>
      </p:grpSpPr>
      <p:sp>
        <p:nvSpPr>
          <p:cNvPr id="1048588" name="Google Shape;9;p2"/>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9" name="Google Shape;10;p2"/>
          <p:cNvSpPr/>
          <p:nvPr/>
        </p:nvSpPr>
        <p:spPr>
          <a:xfrm>
            <a:off x="697000" y="1197178"/>
            <a:ext cx="7727022" cy="2792412"/>
          </a:xfrm>
          <a:custGeom>
            <a:avLst/>
            <a:ah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0" name="Google Shape;11;p2"/>
          <p:cNvSpPr txBox="1">
            <a:spLocks noGrp="1"/>
          </p:cNvSpPr>
          <p:nvPr>
            <p:ph type="subTitle" idx="1"/>
          </p:nvPr>
        </p:nvSpPr>
        <p:spPr>
          <a:xfrm rot="-546">
            <a:off x="956175" y="4045951"/>
            <a:ext cx="3776700" cy="426300"/>
          </a:xfrm>
          <a:prstGeom prst="rect"/>
          <a:noFill/>
          <a:ln>
            <a:noFill/>
          </a:ln>
        </p:spPr>
        <p:txBody>
          <a:bodyPr anchor="t" anchorCtr="0" bIns="91425" lIns="91425" rIns="91425" spcFirstLastPara="1" tIns="91425" wrap="square">
            <a:noAutofit/>
          </a:bodyPr>
          <a:lstStyle>
            <a:lvl1pPr lvl="0">
              <a:lnSpc>
                <a:spcPct val="100000"/>
              </a:lnSpc>
              <a:spcBef>
                <a:spcPts val="0"/>
              </a:spcBef>
              <a:spcAft>
                <a:spcPts val="0"/>
              </a:spcAft>
              <a:buSzPts val="1400"/>
              <a:buNone/>
            </a:lvl1pPr>
            <a:lvl2pPr algn="ctr" lvl="1">
              <a:lnSpc>
                <a:spcPct val="100000"/>
              </a:lnSpc>
              <a:spcBef>
                <a:spcPts val="0"/>
              </a:spcBef>
              <a:spcAft>
                <a:spcPts val="0"/>
              </a:spcAft>
              <a:buSzPts val="1800"/>
              <a:buNone/>
              <a:defRPr sz="1800"/>
            </a:lvl2pPr>
            <a:lvl3pPr algn="ctr" lvl="2">
              <a:lnSpc>
                <a:spcPct val="100000"/>
              </a:lnSpc>
              <a:spcBef>
                <a:spcPts val="0"/>
              </a:spcBef>
              <a:spcAft>
                <a:spcPts val="0"/>
              </a:spcAft>
              <a:buSzPts val="1800"/>
              <a:buNone/>
              <a:defRPr sz="1800"/>
            </a:lvl3pPr>
            <a:lvl4pPr algn="ctr" lvl="3">
              <a:lnSpc>
                <a:spcPct val="100000"/>
              </a:lnSpc>
              <a:spcBef>
                <a:spcPts val="0"/>
              </a:spcBef>
              <a:spcAft>
                <a:spcPts val="0"/>
              </a:spcAft>
              <a:buSzPts val="1800"/>
              <a:buNone/>
              <a:defRPr sz="1800"/>
            </a:lvl4pPr>
            <a:lvl5pPr algn="ctr" lvl="4">
              <a:lnSpc>
                <a:spcPct val="100000"/>
              </a:lnSpc>
              <a:spcBef>
                <a:spcPts val="0"/>
              </a:spcBef>
              <a:spcAft>
                <a:spcPts val="0"/>
              </a:spcAft>
              <a:buSzPts val="1800"/>
              <a:buNone/>
              <a:defRPr sz="1800"/>
            </a:lvl5pPr>
            <a:lvl6pPr algn="ctr" lvl="5">
              <a:lnSpc>
                <a:spcPct val="100000"/>
              </a:lnSpc>
              <a:spcBef>
                <a:spcPts val="0"/>
              </a:spcBef>
              <a:spcAft>
                <a:spcPts val="0"/>
              </a:spcAft>
              <a:buSzPts val="1800"/>
              <a:buNone/>
              <a:defRPr sz="1800"/>
            </a:lvl6pPr>
            <a:lvl7pPr algn="ctr" lvl="6">
              <a:lnSpc>
                <a:spcPct val="100000"/>
              </a:lnSpc>
              <a:spcBef>
                <a:spcPts val="0"/>
              </a:spcBef>
              <a:spcAft>
                <a:spcPts val="0"/>
              </a:spcAft>
              <a:buSzPts val="1800"/>
              <a:buNone/>
              <a:defRPr sz="1800"/>
            </a:lvl7pPr>
            <a:lvl8pPr algn="ctr" lvl="7">
              <a:lnSpc>
                <a:spcPct val="100000"/>
              </a:lnSpc>
              <a:spcBef>
                <a:spcPts val="0"/>
              </a:spcBef>
              <a:spcAft>
                <a:spcPts val="0"/>
              </a:spcAft>
              <a:buSzPts val="1800"/>
              <a:buNone/>
              <a:defRPr sz="1800"/>
            </a:lvl8pPr>
            <a:lvl9pPr algn="ctr" lvl="8">
              <a:lnSpc>
                <a:spcPct val="100000"/>
              </a:lnSpc>
              <a:spcBef>
                <a:spcPts val="0"/>
              </a:spcBef>
              <a:spcAft>
                <a:spcPts val="0"/>
              </a:spcAft>
              <a:buSzPts val="1800"/>
              <a:buNone/>
              <a:defRPr sz="1800"/>
            </a:lvl9pPr>
          </a:lstStyle>
          <a:p/>
        </p:txBody>
      </p:sp>
      <p:sp>
        <p:nvSpPr>
          <p:cNvPr id="1048591" name="Google Shape;12;p2"/>
          <p:cNvSpPr txBox="1">
            <a:spLocks noGrp="1"/>
          </p:cNvSpPr>
          <p:nvPr>
            <p:ph type="ctrTitle"/>
          </p:nvPr>
        </p:nvSpPr>
        <p:spPr>
          <a:xfrm>
            <a:off x="956175" y="1296625"/>
            <a:ext cx="4732500" cy="2528700"/>
          </a:xfrm>
          <a:prstGeom prst="rect"/>
        </p:spPr>
        <p:txBody>
          <a:bodyPr anchor="ctr" anchorCtr="0" bIns="91425" lIns="91425" rIns="91425" spcFirstLastPara="1" tIns="91425" wrap="square">
            <a:noAutofit/>
          </a:bodyPr>
          <a:lstStyle>
            <a:lvl1pPr lvl="0" rtl="0">
              <a:lnSpc>
                <a:spcPct val="90000"/>
              </a:lnSpc>
              <a:spcBef>
                <a:spcPts val="0"/>
              </a:spcBef>
              <a:spcAft>
                <a:spcPts val="0"/>
              </a:spcAft>
              <a:buSzPts val="5200"/>
              <a:buNone/>
              <a:defRPr sz="5000"/>
            </a:lvl1pPr>
            <a:lvl2pPr algn="ctr" lvl="1" rtl="0">
              <a:spcBef>
                <a:spcPts val="0"/>
              </a:spcBef>
              <a:spcAft>
                <a:spcPts val="0"/>
              </a:spcAft>
              <a:buSzPts val="5200"/>
              <a:buNone/>
              <a:defRPr sz="5200"/>
            </a:lvl2pPr>
            <a:lvl3pPr algn="ctr" lvl="2" rtl="0">
              <a:spcBef>
                <a:spcPts val="0"/>
              </a:spcBef>
              <a:spcAft>
                <a:spcPts val="0"/>
              </a:spcAft>
              <a:buSzPts val="5200"/>
              <a:buNone/>
              <a:defRPr sz="5200"/>
            </a:lvl3pPr>
            <a:lvl4pPr algn="ctr" lvl="3" rtl="0">
              <a:spcBef>
                <a:spcPts val="0"/>
              </a:spcBef>
              <a:spcAft>
                <a:spcPts val="0"/>
              </a:spcAft>
              <a:buSzPts val="5200"/>
              <a:buNone/>
              <a:defRPr sz="5200"/>
            </a:lvl4pPr>
            <a:lvl5pPr algn="ctr" lvl="4" rtl="0">
              <a:spcBef>
                <a:spcPts val="0"/>
              </a:spcBef>
              <a:spcAft>
                <a:spcPts val="0"/>
              </a:spcAft>
              <a:buSzPts val="5200"/>
              <a:buNone/>
              <a:defRPr sz="5200"/>
            </a:lvl5pPr>
            <a:lvl6pPr algn="ctr" lvl="5" rtl="0">
              <a:spcBef>
                <a:spcPts val="0"/>
              </a:spcBef>
              <a:spcAft>
                <a:spcPts val="0"/>
              </a:spcAft>
              <a:buSzPts val="5200"/>
              <a:buNone/>
              <a:defRPr sz="5200"/>
            </a:lvl6pPr>
            <a:lvl7pPr algn="ctr" lvl="6" rtl="0">
              <a:spcBef>
                <a:spcPts val="0"/>
              </a:spcBef>
              <a:spcAft>
                <a:spcPts val="0"/>
              </a:spcAft>
              <a:buSzPts val="5200"/>
              <a:buNone/>
              <a:defRPr sz="5200"/>
            </a:lvl7pPr>
            <a:lvl8pPr algn="ctr" lvl="7" rtl="0">
              <a:spcBef>
                <a:spcPts val="0"/>
              </a:spcBef>
              <a:spcAft>
                <a:spcPts val="0"/>
              </a:spcAft>
              <a:buSzPts val="5200"/>
              <a:buNone/>
              <a:defRPr sz="5200"/>
            </a:lvl8pPr>
            <a:lvl9pPr algn="ctr" lvl="8" rtl="0">
              <a:spcBef>
                <a:spcPts val="0"/>
              </a:spcBef>
              <a:spcAft>
                <a:spcPts val="0"/>
              </a:spcAft>
              <a:buSzPts val="5200"/>
              <a:buNone/>
              <a:defRPr sz="5200"/>
            </a:lvl9pPr>
          </a:lstStyle>
          <a:p/>
        </p:txBody>
      </p:sp>
      <p:grpSp>
        <p:nvGrpSpPr>
          <p:cNvPr id="52" name="Google Shape;13;p2"/>
          <p:cNvGrpSpPr/>
          <p:nvPr/>
        </p:nvGrpSpPr>
        <p:grpSpPr>
          <a:xfrm>
            <a:off x="520563" y="326550"/>
            <a:ext cx="8079900" cy="426900"/>
            <a:chOff x="552450" y="401675"/>
            <a:chExt cx="8079900" cy="426900"/>
          </a:xfrm>
        </p:grpSpPr>
        <p:sp>
          <p:nvSpPr>
            <p:cNvPr id="1048592" name="Google Shape;14;p2"/>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3" name="Google Shape;15;p2"/>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4" name="Google Shape;16;p2"/>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5" name="Google Shape;17;p2"/>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3" name="Shape 129"/>
        <p:cNvGrpSpPr/>
        <p:nvPr/>
      </p:nvGrpSpPr>
      <p:grpSpPr>
        <a:xfrm>
          <a:off x="0" y="0"/>
          <a:ext cx="0" cy="0"/>
          <a:chOff x="0" y="0"/>
          <a:chExt cx="0" cy="0"/>
        </a:xfrm>
      </p:grpSpPr>
      <p:sp>
        <p:nvSpPr>
          <p:cNvPr id="1048782" name="Google Shape;130;p11"/>
          <p:cNvSpPr/>
          <p:nvPr/>
        </p:nvSpPr>
        <p:spPr>
          <a:xfrm>
            <a:off x="763375" y="1018325"/>
            <a:ext cx="3070200" cy="2298600"/>
          </a:xfrm>
          <a:prstGeom prst="roundRect">
            <a:avLst>
              <a:gd name="adj" fmla="val 6976"/>
            </a:avLst>
          </a:pr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3" name="Google Shape;131;p11"/>
          <p:cNvSpPr/>
          <p:nvPr/>
        </p:nvSpPr>
        <p:spPr>
          <a:xfrm>
            <a:off x="1651528" y="2440091"/>
            <a:ext cx="704339" cy="704399"/>
          </a:xfrm>
          <a:custGeom>
            <a:avLst/>
            <a:ah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04" name="Google Shape;132;p11"/>
          <p:cNvGrpSpPr/>
          <p:nvPr/>
        </p:nvGrpSpPr>
        <p:grpSpPr>
          <a:xfrm>
            <a:off x="763292" y="516200"/>
            <a:ext cx="3070200" cy="426900"/>
            <a:chOff x="552455" y="401675"/>
            <a:chExt cx="3070200" cy="426900"/>
          </a:xfrm>
        </p:grpSpPr>
        <p:sp>
          <p:nvSpPr>
            <p:cNvPr id="1048784" name="Google Shape;133;p11"/>
            <p:cNvSpPr/>
            <p:nvPr/>
          </p:nvSpPr>
          <p:spPr>
            <a:xfrm>
              <a:off x="552455" y="401675"/>
              <a:ext cx="3070200" cy="426900"/>
            </a:xfrm>
            <a:prstGeom prst="roundRect">
              <a:avLst>
                <a:gd name="adj" fmla="val 22312"/>
              </a:avLst>
            </a:pr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5" name="Google Shape;134;p11"/>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6" name="Google Shape;135;p11"/>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7" name="Google Shape;136;p11"/>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88" name="Google Shape;137;p11"/>
          <p:cNvSpPr/>
          <p:nvPr/>
        </p:nvSpPr>
        <p:spPr>
          <a:xfrm>
            <a:off x="2142800" y="1617400"/>
            <a:ext cx="6237900" cy="31164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9" name="Google Shape;138;p11"/>
          <p:cNvSpPr/>
          <p:nvPr/>
        </p:nvSpPr>
        <p:spPr>
          <a:xfrm>
            <a:off x="1009820" y="2519449"/>
            <a:ext cx="278164" cy="278164"/>
          </a:xfrm>
          <a:custGeom>
            <a:avLst/>
            <a:ah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05" name="Google Shape;139;p11"/>
          <p:cNvGrpSpPr/>
          <p:nvPr/>
        </p:nvGrpSpPr>
        <p:grpSpPr>
          <a:xfrm>
            <a:off x="993542" y="1255176"/>
            <a:ext cx="1085590" cy="1085963"/>
            <a:chOff x="-3274611" y="2338122"/>
            <a:chExt cx="866462" cy="866760"/>
          </a:xfrm>
        </p:grpSpPr>
        <p:sp>
          <p:nvSpPr>
            <p:cNvPr id="1048790" name="Google Shape;140;p11"/>
            <p:cNvSpPr/>
            <p:nvPr/>
          </p:nvSpPr>
          <p:spPr>
            <a:xfrm>
              <a:off x="-3274611" y="2338122"/>
              <a:ext cx="866462" cy="866462"/>
            </a:xfrm>
            <a:custGeom>
              <a:avLst/>
              <a:ah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1" name="Google Shape;141;p11"/>
            <p:cNvSpPr/>
            <p:nvPr/>
          </p:nvSpPr>
          <p:spPr>
            <a:xfrm>
              <a:off x="-3172279" y="2383237"/>
              <a:ext cx="460271" cy="499411"/>
            </a:xfrm>
            <a:custGeom>
              <a:avLst/>
              <a:ah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2" name="Google Shape;142;p11"/>
            <p:cNvSpPr/>
            <p:nvPr/>
          </p:nvSpPr>
          <p:spPr>
            <a:xfrm>
              <a:off x="-3188264" y="2461666"/>
              <a:ext cx="780115" cy="743215"/>
            </a:xfrm>
            <a:custGeom>
              <a:avLst/>
              <a:ah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3" name="Google Shape;143;p11"/>
            <p:cNvSpPr/>
            <p:nvPr/>
          </p:nvSpPr>
          <p:spPr>
            <a:xfrm>
              <a:off x="-2737558" y="2820050"/>
              <a:ext cx="83061" cy="83210"/>
            </a:xfrm>
            <a:custGeom>
              <a:avLst/>
              <a:ah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106" name="Google Shape;144;p11"/>
          <p:cNvGrpSpPr/>
          <p:nvPr/>
        </p:nvGrpSpPr>
        <p:grpSpPr>
          <a:xfrm>
            <a:off x="2142783" y="1237080"/>
            <a:ext cx="6237683" cy="329567"/>
            <a:chOff x="552450" y="401675"/>
            <a:chExt cx="8079900" cy="426900"/>
          </a:xfrm>
        </p:grpSpPr>
        <p:sp>
          <p:nvSpPr>
            <p:cNvPr id="1048794" name="Google Shape;145;p11"/>
            <p:cNvSpPr/>
            <p:nvPr/>
          </p:nvSpPr>
          <p:spPr>
            <a:xfrm>
              <a:off x="552450" y="401675"/>
              <a:ext cx="8079900" cy="426900"/>
            </a:xfrm>
            <a:prstGeom prst="roundRect">
              <a:avLst>
                <a:gd name="adj" fmla="val 22312"/>
              </a:avLst>
            </a:pr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5" name="Google Shape;146;p11"/>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6" name="Google Shape;147;p11"/>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7" name="Google Shape;148;p11"/>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98" name="Google Shape;149;p11"/>
          <p:cNvSpPr txBox="1">
            <a:spLocks noGrp="1"/>
          </p:cNvSpPr>
          <p:nvPr>
            <p:ph type="title" hasCustomPrompt="1"/>
          </p:nvPr>
        </p:nvSpPr>
        <p:spPr>
          <a:xfrm rot="294">
            <a:off x="3412800" y="2218300"/>
            <a:ext cx="3513600" cy="1511100"/>
          </a:xfrm>
          <a:prstGeom prst="rect"/>
          <a:noFill/>
          <a:ln>
            <a:noFill/>
          </a:ln>
        </p:spPr>
        <p:txBody>
          <a:bodyPr anchor="b" anchorCtr="0" bIns="91425" lIns="91425" rIns="91425" spcFirstLastPara="1" tIns="91425" wrap="square">
            <a:noAutofit/>
          </a:bodyPr>
          <a:lstStyle>
            <a:lvl1pPr algn="ctr" lvl="0" rtl="0">
              <a:spcBef>
                <a:spcPts val="0"/>
              </a:spcBef>
              <a:spcAft>
                <a:spcPts val="0"/>
              </a:spcAft>
              <a:buSzPts val="9600"/>
              <a:buNone/>
              <a:defRPr sz="9600">
                <a:solidFill>
                  <a:schemeClr val="lt1"/>
                </a:solidFill>
              </a:defRPr>
            </a:lvl1pPr>
            <a:lvl2pPr algn="ctr" lvl="1" rtl="0">
              <a:spcBef>
                <a:spcPts val="0"/>
              </a:spcBef>
              <a:spcAft>
                <a:spcPts val="0"/>
              </a:spcAft>
              <a:buSzPts val="9600"/>
              <a:buNone/>
              <a:defRPr sz="9600"/>
            </a:lvl2pPr>
            <a:lvl3pPr algn="ctr" lvl="2" rtl="0">
              <a:spcBef>
                <a:spcPts val="0"/>
              </a:spcBef>
              <a:spcAft>
                <a:spcPts val="0"/>
              </a:spcAft>
              <a:buSzPts val="9600"/>
              <a:buNone/>
              <a:defRPr sz="9600"/>
            </a:lvl3pPr>
            <a:lvl4pPr algn="ctr" lvl="3" rtl="0">
              <a:spcBef>
                <a:spcPts val="0"/>
              </a:spcBef>
              <a:spcAft>
                <a:spcPts val="0"/>
              </a:spcAft>
              <a:buSzPts val="9600"/>
              <a:buNone/>
              <a:defRPr sz="9600"/>
            </a:lvl4pPr>
            <a:lvl5pPr algn="ctr" lvl="4" rtl="0">
              <a:spcBef>
                <a:spcPts val="0"/>
              </a:spcBef>
              <a:spcAft>
                <a:spcPts val="0"/>
              </a:spcAft>
              <a:buSzPts val="9600"/>
              <a:buNone/>
              <a:defRPr sz="9600"/>
            </a:lvl5pPr>
            <a:lvl6pPr algn="ctr" lvl="5" rtl="0">
              <a:spcBef>
                <a:spcPts val="0"/>
              </a:spcBef>
              <a:spcAft>
                <a:spcPts val="0"/>
              </a:spcAft>
              <a:buSzPts val="9600"/>
              <a:buNone/>
              <a:defRPr sz="9600"/>
            </a:lvl6pPr>
            <a:lvl7pPr algn="ctr" lvl="6" rtl="0">
              <a:spcBef>
                <a:spcPts val="0"/>
              </a:spcBef>
              <a:spcAft>
                <a:spcPts val="0"/>
              </a:spcAft>
              <a:buSzPts val="9600"/>
              <a:buNone/>
              <a:defRPr sz="9600"/>
            </a:lvl7pPr>
            <a:lvl8pPr algn="ctr" lvl="7" rtl="0">
              <a:spcBef>
                <a:spcPts val="0"/>
              </a:spcBef>
              <a:spcAft>
                <a:spcPts val="0"/>
              </a:spcAft>
              <a:buSzPts val="9600"/>
              <a:buNone/>
              <a:defRPr sz="9600"/>
            </a:lvl8pPr>
            <a:lvl9pPr algn="ctr" lvl="8" rtl="0">
              <a:spcBef>
                <a:spcPts val="0"/>
              </a:spcBef>
              <a:spcAft>
                <a:spcPts val="0"/>
              </a:spcAft>
              <a:buSzPts val="9600"/>
              <a:buNone/>
              <a:defRPr sz="9600"/>
            </a:lvl9pPr>
          </a:lstStyle>
          <a:p>
            <a:r>
              <a:t>xx%</a:t>
            </a:r>
          </a:p>
        </p:txBody>
      </p:sp>
      <p:sp>
        <p:nvSpPr>
          <p:cNvPr id="1048799" name="Google Shape;150;p11"/>
          <p:cNvSpPr txBox="1">
            <a:spLocks noGrp="1"/>
          </p:cNvSpPr>
          <p:nvPr>
            <p:ph type="subTitle" idx="1"/>
          </p:nvPr>
        </p:nvSpPr>
        <p:spPr>
          <a:xfrm>
            <a:off x="3623675" y="3899100"/>
            <a:ext cx="3091800" cy="704400"/>
          </a:xfrm>
          <a:prstGeom prst="rect"/>
          <a:noFill/>
          <a:ln>
            <a:noFill/>
          </a:ln>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16"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35" name="Shape 152"/>
        <p:cNvGrpSpPr/>
        <p:nvPr/>
      </p:nvGrpSpPr>
      <p:grpSpPr>
        <a:xfrm>
          <a:off x="0" y="0"/>
          <a:ext cx="0" cy="0"/>
          <a:chOff x="0" y="0"/>
          <a:chExt cx="0" cy="0"/>
        </a:xfrm>
      </p:grpSpPr>
      <p:grpSp>
        <p:nvGrpSpPr>
          <p:cNvPr id="136" name="Google Shape;153;p13"/>
          <p:cNvGrpSpPr/>
          <p:nvPr/>
        </p:nvGrpSpPr>
        <p:grpSpPr>
          <a:xfrm>
            <a:off x="520563" y="326550"/>
            <a:ext cx="8079900" cy="426900"/>
            <a:chOff x="552450" y="401675"/>
            <a:chExt cx="8079900" cy="426900"/>
          </a:xfrm>
        </p:grpSpPr>
        <p:sp>
          <p:nvSpPr>
            <p:cNvPr id="1048908" name="Google Shape;154;p13"/>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9" name="Google Shape;155;p13"/>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0" name="Google Shape;156;p13"/>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1" name="Google Shape;157;p13"/>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12" name="Google Shape;158;p13"/>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3" name="Google Shape;159;p13"/>
          <p:cNvSpPr txBox="1">
            <a:spLocks noGrp="1"/>
          </p:cNvSpPr>
          <p:nvPr>
            <p:ph type="title"/>
          </p:nvPr>
        </p:nvSpPr>
        <p:spPr>
          <a:xfrm>
            <a:off x="2240456" y="1985865"/>
            <a:ext cx="1883700" cy="402300"/>
          </a:xfrm>
          <a:prstGeom prst="rect"/>
          <a:noFill/>
          <a:ln>
            <a:noFill/>
          </a:ln>
        </p:spPr>
        <p:txBody>
          <a:bodyPr anchor="b" anchorCtr="0" bIns="91425" lIns="91425" rIns="91425" spcFirstLastPara="1" tIns="91425" wrap="square">
            <a:noAutofit/>
          </a:bodyPr>
          <a:lstStyle>
            <a:lvl1pPr algn="ctr" lvl="0" rtl="0">
              <a:spcBef>
                <a:spcPts val="0"/>
              </a:spcBef>
              <a:spcAft>
                <a:spcPts val="0"/>
              </a:spcAft>
              <a:buSzPts val="2400"/>
              <a:buNone/>
              <a:defRPr sz="2000"/>
            </a:lvl1pPr>
            <a:lvl2pPr algn="r" lvl="1" rtl="0">
              <a:spcBef>
                <a:spcPts val="0"/>
              </a:spcBef>
              <a:spcAft>
                <a:spcPts val="0"/>
              </a:spcAft>
              <a:buSzPts val="2400"/>
              <a:buNone/>
              <a:defRPr sz="2400"/>
            </a:lvl2pPr>
            <a:lvl3pPr algn="r" lvl="2" rtl="0">
              <a:spcBef>
                <a:spcPts val="0"/>
              </a:spcBef>
              <a:spcAft>
                <a:spcPts val="0"/>
              </a:spcAft>
              <a:buSzPts val="2400"/>
              <a:buNone/>
              <a:defRPr sz="2400"/>
            </a:lvl3pPr>
            <a:lvl4pPr algn="r" lvl="3" rtl="0">
              <a:spcBef>
                <a:spcPts val="0"/>
              </a:spcBef>
              <a:spcAft>
                <a:spcPts val="0"/>
              </a:spcAft>
              <a:buSzPts val="2400"/>
              <a:buNone/>
              <a:defRPr sz="2400"/>
            </a:lvl4pPr>
            <a:lvl5pPr algn="r" lvl="4" rtl="0">
              <a:spcBef>
                <a:spcPts val="0"/>
              </a:spcBef>
              <a:spcAft>
                <a:spcPts val="0"/>
              </a:spcAft>
              <a:buSzPts val="2400"/>
              <a:buNone/>
              <a:defRPr sz="2400"/>
            </a:lvl5pPr>
            <a:lvl6pPr algn="r" lvl="5" rtl="0">
              <a:spcBef>
                <a:spcPts val="0"/>
              </a:spcBef>
              <a:spcAft>
                <a:spcPts val="0"/>
              </a:spcAft>
              <a:buSzPts val="2400"/>
              <a:buNone/>
              <a:defRPr sz="2400"/>
            </a:lvl6pPr>
            <a:lvl7pPr algn="r" lvl="6" rtl="0">
              <a:spcBef>
                <a:spcPts val="0"/>
              </a:spcBef>
              <a:spcAft>
                <a:spcPts val="0"/>
              </a:spcAft>
              <a:buSzPts val="2400"/>
              <a:buNone/>
              <a:defRPr sz="2400"/>
            </a:lvl7pPr>
            <a:lvl8pPr algn="r" lvl="7" rtl="0">
              <a:spcBef>
                <a:spcPts val="0"/>
              </a:spcBef>
              <a:spcAft>
                <a:spcPts val="0"/>
              </a:spcAft>
              <a:buSzPts val="2400"/>
              <a:buNone/>
              <a:defRPr sz="2400"/>
            </a:lvl8pPr>
            <a:lvl9pPr algn="r" lvl="8" rtl="0">
              <a:spcBef>
                <a:spcPts val="0"/>
              </a:spcBef>
              <a:spcAft>
                <a:spcPts val="0"/>
              </a:spcAft>
              <a:buSzPts val="2400"/>
              <a:buNone/>
              <a:defRPr sz="2400"/>
            </a:lvl9pPr>
          </a:lstStyle>
          <a:p/>
        </p:txBody>
      </p:sp>
      <p:sp>
        <p:nvSpPr>
          <p:cNvPr id="1048914" name="Google Shape;160;p13"/>
          <p:cNvSpPr txBox="1">
            <a:spLocks noGrp="1"/>
          </p:cNvSpPr>
          <p:nvPr>
            <p:ph type="subTitle" idx="1"/>
          </p:nvPr>
        </p:nvSpPr>
        <p:spPr>
          <a:xfrm>
            <a:off x="2079550" y="2426200"/>
            <a:ext cx="2229600" cy="5277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r" lvl="1" rtl="0">
              <a:lnSpc>
                <a:spcPct val="100000"/>
              </a:lnSpc>
              <a:spcBef>
                <a:spcPts val="0"/>
              </a:spcBef>
              <a:spcAft>
                <a:spcPts val="0"/>
              </a:spcAft>
              <a:buSzPts val="1400"/>
              <a:buNone/>
            </a:lvl2pPr>
            <a:lvl3pPr algn="r" lvl="2" rtl="0">
              <a:lnSpc>
                <a:spcPct val="100000"/>
              </a:lnSpc>
              <a:spcBef>
                <a:spcPts val="1600"/>
              </a:spcBef>
              <a:spcAft>
                <a:spcPts val="0"/>
              </a:spcAft>
              <a:buSzPts val="1400"/>
              <a:buNone/>
            </a:lvl3pPr>
            <a:lvl4pPr algn="r" lvl="3" rtl="0">
              <a:lnSpc>
                <a:spcPct val="100000"/>
              </a:lnSpc>
              <a:spcBef>
                <a:spcPts val="1600"/>
              </a:spcBef>
              <a:spcAft>
                <a:spcPts val="0"/>
              </a:spcAft>
              <a:buSzPts val="1400"/>
              <a:buNone/>
            </a:lvl4pPr>
            <a:lvl5pPr algn="r" lvl="4" rtl="0">
              <a:lnSpc>
                <a:spcPct val="100000"/>
              </a:lnSpc>
              <a:spcBef>
                <a:spcPts val="1600"/>
              </a:spcBef>
              <a:spcAft>
                <a:spcPts val="0"/>
              </a:spcAft>
              <a:buSzPts val="1400"/>
              <a:buNone/>
            </a:lvl5pPr>
            <a:lvl6pPr algn="r" lvl="5" rtl="0">
              <a:lnSpc>
                <a:spcPct val="100000"/>
              </a:lnSpc>
              <a:spcBef>
                <a:spcPts val="1600"/>
              </a:spcBef>
              <a:spcAft>
                <a:spcPts val="0"/>
              </a:spcAft>
              <a:buSzPts val="1400"/>
              <a:buNone/>
            </a:lvl6pPr>
            <a:lvl7pPr algn="r" lvl="6" rtl="0">
              <a:lnSpc>
                <a:spcPct val="100000"/>
              </a:lnSpc>
              <a:spcBef>
                <a:spcPts val="1600"/>
              </a:spcBef>
              <a:spcAft>
                <a:spcPts val="0"/>
              </a:spcAft>
              <a:buSzPts val="1400"/>
              <a:buNone/>
            </a:lvl7pPr>
            <a:lvl8pPr algn="r" lvl="7" rtl="0">
              <a:lnSpc>
                <a:spcPct val="100000"/>
              </a:lnSpc>
              <a:spcBef>
                <a:spcPts val="1600"/>
              </a:spcBef>
              <a:spcAft>
                <a:spcPts val="0"/>
              </a:spcAft>
              <a:buSzPts val="1400"/>
              <a:buNone/>
            </a:lvl8pPr>
            <a:lvl9pPr algn="r" lvl="8" rtl="0">
              <a:lnSpc>
                <a:spcPct val="100000"/>
              </a:lnSpc>
              <a:spcBef>
                <a:spcPts val="1600"/>
              </a:spcBef>
              <a:spcAft>
                <a:spcPts val="1600"/>
              </a:spcAft>
              <a:buSzPts val="1400"/>
              <a:buNone/>
            </a:lvl9pPr>
          </a:lstStyle>
          <a:p/>
        </p:txBody>
      </p:sp>
      <p:sp>
        <p:nvSpPr>
          <p:cNvPr id="1048915" name="Google Shape;161;p13"/>
          <p:cNvSpPr txBox="1">
            <a:spLocks noGrp="1"/>
          </p:cNvSpPr>
          <p:nvPr>
            <p:ph type="title" idx="2" hasCustomPrompt="1"/>
          </p:nvPr>
        </p:nvSpPr>
        <p:spPr>
          <a:xfrm rot="1296">
            <a:off x="4795982" y="3370397"/>
            <a:ext cx="795600" cy="593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lt1"/>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
        <p:nvSpPr>
          <p:cNvPr id="1048916" name="Google Shape;162;p13"/>
          <p:cNvSpPr txBox="1">
            <a:spLocks noGrp="1"/>
          </p:cNvSpPr>
          <p:nvPr>
            <p:ph type="title" idx="3" hasCustomPrompt="1"/>
          </p:nvPr>
        </p:nvSpPr>
        <p:spPr>
          <a:xfrm>
            <a:off x="881056" y="3370847"/>
            <a:ext cx="795600" cy="5934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lt1"/>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
        <p:nvSpPr>
          <p:cNvPr id="1048917" name="Google Shape;163;p13"/>
          <p:cNvSpPr txBox="1">
            <a:spLocks noGrp="1"/>
          </p:cNvSpPr>
          <p:nvPr>
            <p:ph type="title" idx="4"/>
          </p:nvPr>
        </p:nvSpPr>
        <p:spPr>
          <a:xfrm>
            <a:off x="2242402" y="3341825"/>
            <a:ext cx="1879800" cy="400200"/>
          </a:xfrm>
          <a:prstGeom prst="rect"/>
          <a:noFill/>
          <a:ln>
            <a:noFill/>
          </a:ln>
        </p:spPr>
        <p:txBody>
          <a:bodyPr anchor="b" anchorCtr="0" bIns="91425" lIns="91425" rIns="91425" spcFirstLastPara="1" tIns="91425" wrap="square">
            <a:noAutofit/>
          </a:bodyPr>
          <a:lstStyle>
            <a:lvl1pPr algn="ctr" lvl="0" rtl="0">
              <a:spcBef>
                <a:spcPts val="0"/>
              </a:spcBef>
              <a:spcAft>
                <a:spcPts val="0"/>
              </a:spcAft>
              <a:buSzPts val="2400"/>
              <a:buNone/>
              <a:defRPr sz="2000"/>
            </a:lvl1pPr>
            <a:lvl2pPr algn="r" lvl="1" rtl="0">
              <a:spcBef>
                <a:spcPts val="0"/>
              </a:spcBef>
              <a:spcAft>
                <a:spcPts val="0"/>
              </a:spcAft>
              <a:buSzPts val="2400"/>
              <a:buNone/>
              <a:defRPr sz="2400"/>
            </a:lvl2pPr>
            <a:lvl3pPr algn="r" lvl="2" rtl="0">
              <a:spcBef>
                <a:spcPts val="0"/>
              </a:spcBef>
              <a:spcAft>
                <a:spcPts val="0"/>
              </a:spcAft>
              <a:buSzPts val="2400"/>
              <a:buNone/>
              <a:defRPr sz="2400"/>
            </a:lvl3pPr>
            <a:lvl4pPr algn="r" lvl="3" rtl="0">
              <a:spcBef>
                <a:spcPts val="0"/>
              </a:spcBef>
              <a:spcAft>
                <a:spcPts val="0"/>
              </a:spcAft>
              <a:buSzPts val="2400"/>
              <a:buNone/>
              <a:defRPr sz="2400"/>
            </a:lvl4pPr>
            <a:lvl5pPr algn="r" lvl="4" rtl="0">
              <a:spcBef>
                <a:spcPts val="0"/>
              </a:spcBef>
              <a:spcAft>
                <a:spcPts val="0"/>
              </a:spcAft>
              <a:buSzPts val="2400"/>
              <a:buNone/>
              <a:defRPr sz="2400"/>
            </a:lvl5pPr>
            <a:lvl6pPr algn="r" lvl="5" rtl="0">
              <a:spcBef>
                <a:spcPts val="0"/>
              </a:spcBef>
              <a:spcAft>
                <a:spcPts val="0"/>
              </a:spcAft>
              <a:buSzPts val="2400"/>
              <a:buNone/>
              <a:defRPr sz="2400"/>
            </a:lvl6pPr>
            <a:lvl7pPr algn="r" lvl="6" rtl="0">
              <a:spcBef>
                <a:spcPts val="0"/>
              </a:spcBef>
              <a:spcAft>
                <a:spcPts val="0"/>
              </a:spcAft>
              <a:buSzPts val="2400"/>
              <a:buNone/>
              <a:defRPr sz="2400"/>
            </a:lvl7pPr>
            <a:lvl8pPr algn="r" lvl="7" rtl="0">
              <a:spcBef>
                <a:spcPts val="0"/>
              </a:spcBef>
              <a:spcAft>
                <a:spcPts val="0"/>
              </a:spcAft>
              <a:buSzPts val="2400"/>
              <a:buNone/>
              <a:defRPr sz="2400"/>
            </a:lvl8pPr>
            <a:lvl9pPr algn="r" lvl="8" rtl="0">
              <a:spcBef>
                <a:spcPts val="0"/>
              </a:spcBef>
              <a:spcAft>
                <a:spcPts val="0"/>
              </a:spcAft>
              <a:buSzPts val="2400"/>
              <a:buNone/>
              <a:defRPr sz="2400"/>
            </a:lvl9pPr>
          </a:lstStyle>
          <a:p/>
        </p:txBody>
      </p:sp>
      <p:sp>
        <p:nvSpPr>
          <p:cNvPr id="1048918" name="Google Shape;164;p13"/>
          <p:cNvSpPr txBox="1">
            <a:spLocks noGrp="1"/>
          </p:cNvSpPr>
          <p:nvPr>
            <p:ph type="subTitle" idx="5"/>
          </p:nvPr>
        </p:nvSpPr>
        <p:spPr>
          <a:xfrm>
            <a:off x="2087410" y="3782550"/>
            <a:ext cx="2229600" cy="530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r" lvl="1" rtl="0">
              <a:lnSpc>
                <a:spcPct val="100000"/>
              </a:lnSpc>
              <a:spcBef>
                <a:spcPts val="0"/>
              </a:spcBef>
              <a:spcAft>
                <a:spcPts val="0"/>
              </a:spcAft>
              <a:buSzPts val="1400"/>
              <a:buNone/>
            </a:lvl2pPr>
            <a:lvl3pPr algn="r" lvl="2" rtl="0">
              <a:lnSpc>
                <a:spcPct val="100000"/>
              </a:lnSpc>
              <a:spcBef>
                <a:spcPts val="1600"/>
              </a:spcBef>
              <a:spcAft>
                <a:spcPts val="0"/>
              </a:spcAft>
              <a:buSzPts val="1400"/>
              <a:buNone/>
            </a:lvl3pPr>
            <a:lvl4pPr algn="r" lvl="3" rtl="0">
              <a:lnSpc>
                <a:spcPct val="100000"/>
              </a:lnSpc>
              <a:spcBef>
                <a:spcPts val="1600"/>
              </a:spcBef>
              <a:spcAft>
                <a:spcPts val="0"/>
              </a:spcAft>
              <a:buSzPts val="1400"/>
              <a:buNone/>
            </a:lvl4pPr>
            <a:lvl5pPr algn="r" lvl="4" rtl="0">
              <a:lnSpc>
                <a:spcPct val="100000"/>
              </a:lnSpc>
              <a:spcBef>
                <a:spcPts val="1600"/>
              </a:spcBef>
              <a:spcAft>
                <a:spcPts val="0"/>
              </a:spcAft>
              <a:buSzPts val="1400"/>
              <a:buNone/>
            </a:lvl5pPr>
            <a:lvl6pPr algn="r" lvl="5" rtl="0">
              <a:lnSpc>
                <a:spcPct val="100000"/>
              </a:lnSpc>
              <a:spcBef>
                <a:spcPts val="1600"/>
              </a:spcBef>
              <a:spcAft>
                <a:spcPts val="0"/>
              </a:spcAft>
              <a:buSzPts val="1400"/>
              <a:buNone/>
            </a:lvl6pPr>
            <a:lvl7pPr algn="r" lvl="6" rtl="0">
              <a:lnSpc>
                <a:spcPct val="100000"/>
              </a:lnSpc>
              <a:spcBef>
                <a:spcPts val="1600"/>
              </a:spcBef>
              <a:spcAft>
                <a:spcPts val="0"/>
              </a:spcAft>
              <a:buSzPts val="1400"/>
              <a:buNone/>
            </a:lvl7pPr>
            <a:lvl8pPr algn="r" lvl="7" rtl="0">
              <a:lnSpc>
                <a:spcPct val="100000"/>
              </a:lnSpc>
              <a:spcBef>
                <a:spcPts val="1600"/>
              </a:spcBef>
              <a:spcAft>
                <a:spcPts val="0"/>
              </a:spcAft>
              <a:buSzPts val="1400"/>
              <a:buNone/>
            </a:lvl8pPr>
            <a:lvl9pPr algn="r" lvl="8" rtl="0">
              <a:lnSpc>
                <a:spcPct val="100000"/>
              </a:lnSpc>
              <a:spcBef>
                <a:spcPts val="1600"/>
              </a:spcBef>
              <a:spcAft>
                <a:spcPts val="1600"/>
              </a:spcAft>
              <a:buSzPts val="1400"/>
              <a:buNone/>
            </a:lvl9pPr>
          </a:lstStyle>
          <a:p/>
        </p:txBody>
      </p:sp>
      <p:sp>
        <p:nvSpPr>
          <p:cNvPr id="1048919" name="Google Shape;165;p13"/>
          <p:cNvSpPr txBox="1">
            <a:spLocks noGrp="1"/>
          </p:cNvSpPr>
          <p:nvPr>
            <p:ph type="title" idx="6"/>
          </p:nvPr>
        </p:nvSpPr>
        <p:spPr>
          <a:xfrm>
            <a:off x="6109156" y="3339725"/>
            <a:ext cx="1883700" cy="402300"/>
          </a:xfrm>
          <a:prstGeom prst="rect"/>
          <a:noFill/>
          <a:ln>
            <a:noFill/>
          </a:ln>
        </p:spPr>
        <p:txBody>
          <a:bodyPr anchor="b" anchorCtr="0" bIns="91425" lIns="91425" rIns="91425" spcFirstLastPara="1" tIns="91425" wrap="square">
            <a:noAutofit/>
          </a:bodyPr>
          <a:lstStyle>
            <a:lvl1pPr algn="ct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20" name="Google Shape;166;p13"/>
          <p:cNvSpPr txBox="1">
            <a:spLocks noGrp="1"/>
          </p:cNvSpPr>
          <p:nvPr>
            <p:ph type="subTitle" idx="7"/>
          </p:nvPr>
        </p:nvSpPr>
        <p:spPr>
          <a:xfrm>
            <a:off x="5932350" y="3782554"/>
            <a:ext cx="2237400" cy="530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1600"/>
              </a:spcBef>
              <a:spcAft>
                <a:spcPts val="0"/>
              </a:spcAft>
              <a:buSzPts val="1400"/>
              <a:buNone/>
            </a:lvl3pPr>
            <a:lvl4pPr lvl="3" rtl="0">
              <a:lnSpc>
                <a:spcPct val="100000"/>
              </a:lnSpc>
              <a:spcBef>
                <a:spcPts val="1600"/>
              </a:spcBef>
              <a:spcAft>
                <a:spcPts val="0"/>
              </a:spcAft>
              <a:buSzPts val="1400"/>
              <a:buNone/>
            </a:lvl4pPr>
            <a:lvl5pPr lvl="4" rtl="0">
              <a:lnSpc>
                <a:spcPct val="100000"/>
              </a:lnSpc>
              <a:spcBef>
                <a:spcPts val="1600"/>
              </a:spcBef>
              <a:spcAft>
                <a:spcPts val="0"/>
              </a:spcAft>
              <a:buSzPts val="1400"/>
              <a:buNone/>
            </a:lvl5pPr>
            <a:lvl6pPr lvl="5" rtl="0">
              <a:lnSpc>
                <a:spcPct val="100000"/>
              </a:lnSpc>
              <a:spcBef>
                <a:spcPts val="1600"/>
              </a:spcBef>
              <a:spcAft>
                <a:spcPts val="0"/>
              </a:spcAft>
              <a:buSzPts val="1400"/>
              <a:buNone/>
            </a:lvl6pPr>
            <a:lvl7pPr lvl="6" rtl="0">
              <a:lnSpc>
                <a:spcPct val="100000"/>
              </a:lnSpc>
              <a:spcBef>
                <a:spcPts val="1600"/>
              </a:spcBef>
              <a:spcAft>
                <a:spcPts val="0"/>
              </a:spcAft>
              <a:buSzPts val="1400"/>
              <a:buNone/>
            </a:lvl7pPr>
            <a:lvl8pPr lvl="7" rtl="0">
              <a:lnSpc>
                <a:spcPct val="100000"/>
              </a:lnSpc>
              <a:spcBef>
                <a:spcPts val="1600"/>
              </a:spcBef>
              <a:spcAft>
                <a:spcPts val="0"/>
              </a:spcAft>
              <a:buSzPts val="1400"/>
              <a:buNone/>
            </a:lvl8pPr>
            <a:lvl9pPr lvl="8" rtl="0">
              <a:lnSpc>
                <a:spcPct val="100000"/>
              </a:lnSpc>
              <a:spcBef>
                <a:spcPts val="1600"/>
              </a:spcBef>
              <a:spcAft>
                <a:spcPts val="1600"/>
              </a:spcAft>
              <a:buSzPts val="1400"/>
              <a:buNone/>
            </a:lvl9pPr>
          </a:lstStyle>
          <a:p/>
        </p:txBody>
      </p:sp>
      <p:sp>
        <p:nvSpPr>
          <p:cNvPr id="1048921" name="Google Shape;167;p13"/>
          <p:cNvSpPr txBox="1">
            <a:spLocks noGrp="1"/>
          </p:cNvSpPr>
          <p:nvPr>
            <p:ph type="title" idx="8"/>
          </p:nvPr>
        </p:nvSpPr>
        <p:spPr>
          <a:xfrm>
            <a:off x="6109156" y="1985865"/>
            <a:ext cx="1883700" cy="402300"/>
          </a:xfrm>
          <a:prstGeom prst="rect"/>
          <a:noFill/>
          <a:ln>
            <a:noFill/>
          </a:ln>
        </p:spPr>
        <p:txBody>
          <a:bodyPr anchor="b" anchorCtr="0" bIns="91425" lIns="91425" rIns="91425" spcFirstLastPara="1" tIns="91425" wrap="square">
            <a:noAutofit/>
          </a:bodyPr>
          <a:lstStyle>
            <a:lvl1pPr algn="ct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22" name="Google Shape;168;p13"/>
          <p:cNvSpPr txBox="1">
            <a:spLocks noGrp="1"/>
          </p:cNvSpPr>
          <p:nvPr>
            <p:ph type="subTitle" idx="9"/>
          </p:nvPr>
        </p:nvSpPr>
        <p:spPr>
          <a:xfrm>
            <a:off x="5932362" y="2424850"/>
            <a:ext cx="2237400" cy="530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1600"/>
              </a:spcBef>
              <a:spcAft>
                <a:spcPts val="0"/>
              </a:spcAft>
              <a:buSzPts val="1400"/>
              <a:buNone/>
            </a:lvl3pPr>
            <a:lvl4pPr lvl="3" rtl="0">
              <a:lnSpc>
                <a:spcPct val="100000"/>
              </a:lnSpc>
              <a:spcBef>
                <a:spcPts val="1600"/>
              </a:spcBef>
              <a:spcAft>
                <a:spcPts val="0"/>
              </a:spcAft>
              <a:buSzPts val="1400"/>
              <a:buNone/>
            </a:lvl4pPr>
            <a:lvl5pPr lvl="4" rtl="0">
              <a:lnSpc>
                <a:spcPct val="100000"/>
              </a:lnSpc>
              <a:spcBef>
                <a:spcPts val="1600"/>
              </a:spcBef>
              <a:spcAft>
                <a:spcPts val="0"/>
              </a:spcAft>
              <a:buSzPts val="1400"/>
              <a:buNone/>
            </a:lvl5pPr>
            <a:lvl6pPr lvl="5" rtl="0">
              <a:lnSpc>
                <a:spcPct val="100000"/>
              </a:lnSpc>
              <a:spcBef>
                <a:spcPts val="1600"/>
              </a:spcBef>
              <a:spcAft>
                <a:spcPts val="0"/>
              </a:spcAft>
              <a:buSzPts val="1400"/>
              <a:buNone/>
            </a:lvl6pPr>
            <a:lvl7pPr lvl="6" rtl="0">
              <a:lnSpc>
                <a:spcPct val="100000"/>
              </a:lnSpc>
              <a:spcBef>
                <a:spcPts val="1600"/>
              </a:spcBef>
              <a:spcAft>
                <a:spcPts val="0"/>
              </a:spcAft>
              <a:buSzPts val="1400"/>
              <a:buNone/>
            </a:lvl7pPr>
            <a:lvl8pPr lvl="7" rtl="0">
              <a:lnSpc>
                <a:spcPct val="100000"/>
              </a:lnSpc>
              <a:spcBef>
                <a:spcPts val="1600"/>
              </a:spcBef>
              <a:spcAft>
                <a:spcPts val="0"/>
              </a:spcAft>
              <a:buSzPts val="1400"/>
              <a:buNone/>
            </a:lvl8pPr>
            <a:lvl9pPr lvl="8" rtl="0">
              <a:lnSpc>
                <a:spcPct val="100000"/>
              </a:lnSpc>
              <a:spcBef>
                <a:spcPts val="1600"/>
              </a:spcBef>
              <a:spcAft>
                <a:spcPts val="1600"/>
              </a:spcAft>
              <a:buSzPts val="1400"/>
              <a:buNone/>
            </a:lvl9pPr>
          </a:lstStyle>
          <a:p/>
        </p:txBody>
      </p:sp>
      <p:sp>
        <p:nvSpPr>
          <p:cNvPr id="1048923" name="Google Shape;169;p13"/>
          <p:cNvSpPr txBox="1">
            <a:spLocks noGrp="1"/>
          </p:cNvSpPr>
          <p:nvPr>
            <p:ph type="title" idx="13" hasCustomPrompt="1"/>
          </p:nvPr>
        </p:nvSpPr>
        <p:spPr>
          <a:xfrm rot="1296">
            <a:off x="4795981" y="1964342"/>
            <a:ext cx="795600" cy="5931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lt1"/>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
        <p:nvSpPr>
          <p:cNvPr id="1048924" name="Google Shape;170;p13"/>
          <p:cNvSpPr txBox="1">
            <a:spLocks noGrp="1"/>
          </p:cNvSpPr>
          <p:nvPr>
            <p:ph type="title" idx="14" hasCustomPrompt="1"/>
          </p:nvPr>
        </p:nvSpPr>
        <p:spPr>
          <a:xfrm rot="1302">
            <a:off x="882700" y="1964200"/>
            <a:ext cx="792300" cy="5934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lt1"/>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
        <p:nvSpPr>
          <p:cNvPr id="1048925" name="Google Shape;171;p13"/>
          <p:cNvSpPr txBox="1">
            <a:spLocks noGrp="1"/>
          </p:cNvSpPr>
          <p:nvPr>
            <p:ph type="title" idx="15"/>
          </p:nvPr>
        </p:nvSpPr>
        <p:spPr>
          <a:xfrm>
            <a:off x="720000" y="935913"/>
            <a:ext cx="7704000" cy="5643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grpSp>
        <p:nvGrpSpPr>
          <p:cNvPr id="137" name="Google Shape;172;p13"/>
          <p:cNvGrpSpPr/>
          <p:nvPr/>
        </p:nvGrpSpPr>
        <p:grpSpPr>
          <a:xfrm>
            <a:off x="7764407" y="575481"/>
            <a:ext cx="1308352" cy="1308606"/>
            <a:chOff x="7764407" y="575481"/>
            <a:chExt cx="1308352" cy="1308606"/>
          </a:xfrm>
        </p:grpSpPr>
        <p:sp>
          <p:nvSpPr>
            <p:cNvPr id="1048926" name="Google Shape;173;p13"/>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38" name="Google Shape;174;p13"/>
            <p:cNvGrpSpPr/>
            <p:nvPr/>
          </p:nvGrpSpPr>
          <p:grpSpPr>
            <a:xfrm rot="-846281">
              <a:off x="7879557" y="690583"/>
              <a:ext cx="1078052" cy="1078403"/>
              <a:chOff x="5759760" y="3433415"/>
              <a:chExt cx="583422" cy="583612"/>
            </a:xfrm>
          </p:grpSpPr>
          <p:sp>
            <p:nvSpPr>
              <p:cNvPr id="1048927" name="Google Shape;175;p13"/>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28" name="Google Shape;176;p13"/>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29" name="Google Shape;177;p13"/>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0" name="Google Shape;178;p13"/>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
        <p:nvSpPr>
          <p:cNvPr id="1048931" name="Google Shape;179;p13"/>
          <p:cNvSpPr/>
          <p:nvPr/>
        </p:nvSpPr>
        <p:spPr>
          <a:xfrm>
            <a:off x="7455971" y="575487"/>
            <a:ext cx="593886" cy="593996"/>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90" name="Shape 180"/>
        <p:cNvGrpSpPr/>
        <p:nvPr/>
      </p:nvGrpSpPr>
      <p:grpSpPr>
        <a:xfrm>
          <a:off x="0" y="0"/>
          <a:ext cx="0" cy="0"/>
          <a:chOff x="0" y="0"/>
          <a:chExt cx="0" cy="0"/>
        </a:xfrm>
      </p:grpSpPr>
      <p:grpSp>
        <p:nvGrpSpPr>
          <p:cNvPr id="91" name="Google Shape;181;p14"/>
          <p:cNvGrpSpPr/>
          <p:nvPr/>
        </p:nvGrpSpPr>
        <p:grpSpPr>
          <a:xfrm>
            <a:off x="1160658" y="717681"/>
            <a:ext cx="6822668" cy="360474"/>
            <a:chOff x="552450" y="401675"/>
            <a:chExt cx="8079900" cy="426900"/>
          </a:xfrm>
        </p:grpSpPr>
        <p:sp>
          <p:nvSpPr>
            <p:cNvPr id="1048741" name="Google Shape;182;p14"/>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2" name="Google Shape;183;p14"/>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3" name="Google Shape;184;p14"/>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4" name="Google Shape;185;p14"/>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45" name="Google Shape;186;p14"/>
          <p:cNvSpPr/>
          <p:nvPr/>
        </p:nvSpPr>
        <p:spPr>
          <a:xfrm>
            <a:off x="1160653" y="1133608"/>
            <a:ext cx="6822600" cy="32922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6" name="Google Shape;187;p14"/>
          <p:cNvSpPr txBox="1">
            <a:spLocks noGrp="1"/>
          </p:cNvSpPr>
          <p:nvPr>
            <p:ph type="title"/>
          </p:nvPr>
        </p:nvSpPr>
        <p:spPr>
          <a:xfrm rot="-732">
            <a:off x="2457400" y="3203847"/>
            <a:ext cx="4229100" cy="6045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1800"/>
              <a:buNone/>
              <a:defRPr sz="2400">
                <a:solidFill>
                  <a:schemeClr val="lt1"/>
                </a:solidFill>
              </a:defRPr>
            </a:lvl1pPr>
            <a:lvl2pPr algn="ctr" lvl="1" rtl="0">
              <a:spcBef>
                <a:spcPts val="0"/>
              </a:spcBef>
              <a:spcAft>
                <a:spcPts val="0"/>
              </a:spcAft>
              <a:buSzPts val="1800"/>
              <a:buNone/>
              <a:defRPr sz="1800"/>
            </a:lvl2pPr>
            <a:lvl3pPr algn="ctr" lvl="2" rtl="0">
              <a:spcBef>
                <a:spcPts val="0"/>
              </a:spcBef>
              <a:spcAft>
                <a:spcPts val="0"/>
              </a:spcAft>
              <a:buSzPts val="1800"/>
              <a:buNone/>
              <a:defRPr sz="1800"/>
            </a:lvl3pPr>
            <a:lvl4pPr algn="ctr" lvl="3" rtl="0">
              <a:spcBef>
                <a:spcPts val="0"/>
              </a:spcBef>
              <a:spcAft>
                <a:spcPts val="0"/>
              </a:spcAft>
              <a:buSzPts val="1800"/>
              <a:buNone/>
              <a:defRPr sz="1800"/>
            </a:lvl4pPr>
            <a:lvl5pPr algn="ctr" lvl="4" rtl="0">
              <a:spcBef>
                <a:spcPts val="0"/>
              </a:spcBef>
              <a:spcAft>
                <a:spcPts val="0"/>
              </a:spcAft>
              <a:buSzPts val="1800"/>
              <a:buNone/>
              <a:defRPr sz="1800"/>
            </a:lvl5pPr>
            <a:lvl6pPr algn="ctr" lvl="5" rtl="0">
              <a:spcBef>
                <a:spcPts val="0"/>
              </a:spcBef>
              <a:spcAft>
                <a:spcPts val="0"/>
              </a:spcAft>
              <a:buSzPts val="1800"/>
              <a:buNone/>
              <a:defRPr sz="1800"/>
            </a:lvl6pPr>
            <a:lvl7pPr algn="ctr" lvl="6" rtl="0">
              <a:spcBef>
                <a:spcPts val="0"/>
              </a:spcBef>
              <a:spcAft>
                <a:spcPts val="0"/>
              </a:spcAft>
              <a:buSzPts val="1800"/>
              <a:buNone/>
              <a:defRPr sz="1800"/>
            </a:lvl7pPr>
            <a:lvl8pPr algn="ctr" lvl="7" rtl="0">
              <a:spcBef>
                <a:spcPts val="0"/>
              </a:spcBef>
              <a:spcAft>
                <a:spcPts val="0"/>
              </a:spcAft>
              <a:buSzPts val="1800"/>
              <a:buNone/>
              <a:defRPr sz="1800"/>
            </a:lvl8pPr>
            <a:lvl9pPr algn="ctr" lvl="8" rtl="0">
              <a:spcBef>
                <a:spcPts val="0"/>
              </a:spcBef>
              <a:spcAft>
                <a:spcPts val="0"/>
              </a:spcAft>
              <a:buSzPts val="1800"/>
              <a:buNone/>
              <a:defRPr sz="1800"/>
            </a:lvl9pPr>
          </a:lstStyle>
          <a:p/>
        </p:txBody>
      </p:sp>
      <p:sp>
        <p:nvSpPr>
          <p:cNvPr id="1048747" name="Google Shape;188;p14"/>
          <p:cNvSpPr txBox="1">
            <a:spLocks noGrp="1"/>
          </p:cNvSpPr>
          <p:nvPr>
            <p:ph type="subTitle" idx="1"/>
          </p:nvPr>
        </p:nvSpPr>
        <p:spPr>
          <a:xfrm>
            <a:off x="2457400" y="1533250"/>
            <a:ext cx="4229100" cy="15960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2400"/>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63" name="Shape 189"/>
        <p:cNvGrpSpPr/>
        <p:nvPr/>
      </p:nvGrpSpPr>
      <p:grpSpPr>
        <a:xfrm>
          <a:off x="0" y="0"/>
          <a:ext cx="0" cy="0"/>
          <a:chOff x="0" y="0"/>
          <a:chExt cx="0" cy="0"/>
        </a:xfrm>
      </p:grpSpPr>
      <p:sp>
        <p:nvSpPr>
          <p:cNvPr id="1049053" name="Google Shape;190;p15"/>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64" name="Google Shape;191;p15"/>
          <p:cNvGrpSpPr/>
          <p:nvPr/>
        </p:nvGrpSpPr>
        <p:grpSpPr>
          <a:xfrm>
            <a:off x="520563" y="326550"/>
            <a:ext cx="8079900" cy="426900"/>
            <a:chOff x="552450" y="401675"/>
            <a:chExt cx="8079900" cy="426900"/>
          </a:xfrm>
        </p:grpSpPr>
        <p:sp>
          <p:nvSpPr>
            <p:cNvPr id="1049054" name="Google Shape;192;p15"/>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5" name="Google Shape;193;p15"/>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6" name="Google Shape;194;p15"/>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7" name="Google Shape;195;p15"/>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9058" name="Google Shape;196;p15"/>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059" name="Google Shape;197;p15"/>
          <p:cNvSpPr/>
          <p:nvPr/>
        </p:nvSpPr>
        <p:spPr>
          <a:xfrm>
            <a:off x="6706361" y="974537"/>
            <a:ext cx="699681" cy="197401"/>
          </a:xfrm>
          <a:custGeom>
            <a:avLst/>
            <a:ah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65" name="Google Shape;198;p15"/>
          <p:cNvGrpSpPr/>
          <p:nvPr/>
        </p:nvGrpSpPr>
        <p:grpSpPr>
          <a:xfrm rot="1454574">
            <a:off x="7429934" y="440631"/>
            <a:ext cx="1199725" cy="1169337"/>
            <a:chOff x="7352643" y="433005"/>
            <a:chExt cx="1199742" cy="1169354"/>
          </a:xfrm>
        </p:grpSpPr>
        <p:sp>
          <p:nvSpPr>
            <p:cNvPr id="1049060" name="Google Shape;199;p15"/>
            <p:cNvSpPr/>
            <p:nvPr/>
          </p:nvSpPr>
          <p:spPr>
            <a:xfrm rot="-562243">
              <a:off x="7524655" y="539535"/>
              <a:ext cx="956261" cy="956261"/>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1" name="Google Shape;200;p15"/>
            <p:cNvSpPr/>
            <p:nvPr/>
          </p:nvSpPr>
          <p:spPr>
            <a:xfrm rot="-9675424">
              <a:off x="7476279" y="557078"/>
              <a:ext cx="921645" cy="921645"/>
            </a:xfrm>
            <a:custGeom>
              <a:avLst/>
              <a:ah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2" name="Google Shape;201;p15"/>
            <p:cNvSpPr/>
            <p:nvPr/>
          </p:nvSpPr>
          <p:spPr>
            <a:xfrm rot="-9675424">
              <a:off x="7722870" y="932008"/>
              <a:ext cx="503703" cy="516228"/>
            </a:xfrm>
            <a:custGeom>
              <a:avLst/>
              <a:ah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3" name="Google Shape;202;p15"/>
            <p:cNvSpPr/>
            <p:nvPr/>
          </p:nvSpPr>
          <p:spPr>
            <a:xfrm rot="-9675424">
              <a:off x="7501831" y="548847"/>
              <a:ext cx="847906" cy="768734"/>
            </a:xfrm>
            <a:custGeom>
              <a:avLst/>
              <a:ah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9064" name="Google Shape;203;p15"/>
          <p:cNvSpPr/>
          <p:nvPr/>
        </p:nvSpPr>
        <p:spPr>
          <a:xfrm>
            <a:off x="5887211" y="974537"/>
            <a:ext cx="699681" cy="197401"/>
          </a:xfrm>
          <a:custGeom>
            <a:avLst/>
            <a:ah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66" name="Google Shape;204;p15"/>
          <p:cNvGrpSpPr/>
          <p:nvPr/>
        </p:nvGrpSpPr>
        <p:grpSpPr>
          <a:xfrm rot="2954896">
            <a:off x="168653" y="4078555"/>
            <a:ext cx="862337" cy="840495"/>
            <a:chOff x="7352643" y="433005"/>
            <a:chExt cx="1199742" cy="1169354"/>
          </a:xfrm>
        </p:grpSpPr>
        <p:sp>
          <p:nvSpPr>
            <p:cNvPr id="1049065" name="Google Shape;205;p15"/>
            <p:cNvSpPr/>
            <p:nvPr/>
          </p:nvSpPr>
          <p:spPr>
            <a:xfrm rot="-562243">
              <a:off x="7524655" y="539535"/>
              <a:ext cx="956261" cy="956261"/>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6" name="Google Shape;206;p15"/>
            <p:cNvSpPr/>
            <p:nvPr/>
          </p:nvSpPr>
          <p:spPr>
            <a:xfrm rot="-9675424">
              <a:off x="7476279" y="557078"/>
              <a:ext cx="921645" cy="921645"/>
            </a:xfrm>
            <a:custGeom>
              <a:avLst/>
              <a:ah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7" name="Google Shape;207;p15"/>
            <p:cNvSpPr/>
            <p:nvPr/>
          </p:nvSpPr>
          <p:spPr>
            <a:xfrm rot="-9675424">
              <a:off x="7722870" y="932008"/>
              <a:ext cx="503703" cy="516228"/>
            </a:xfrm>
            <a:custGeom>
              <a:avLst/>
              <a:ah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8" name="Google Shape;208;p15"/>
            <p:cNvSpPr/>
            <p:nvPr/>
          </p:nvSpPr>
          <p:spPr>
            <a:xfrm rot="-9675424">
              <a:off x="7501831" y="548847"/>
              <a:ext cx="847906" cy="768734"/>
            </a:xfrm>
            <a:custGeom>
              <a:avLst/>
              <a:ah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bg>
      <p:bgPr>
        <a:solidFill>
          <a:schemeClr val="lt1"/>
        </a:solidFill>
        <a:effectLst/>
      </p:bgPr>
    </p:bg>
    <p:spTree>
      <p:nvGrpSpPr>
        <p:cNvPr id="118" name="Shape 209"/>
        <p:cNvGrpSpPr/>
        <p:nvPr/>
      </p:nvGrpSpPr>
      <p:grpSpPr>
        <a:xfrm>
          <a:off x="0" y="0"/>
          <a:ext cx="0" cy="0"/>
          <a:chOff x="0" y="0"/>
          <a:chExt cx="0" cy="0"/>
        </a:xfrm>
      </p:grpSpPr>
      <p:sp>
        <p:nvSpPr>
          <p:cNvPr id="1048844" name="Google Shape;210;p16"/>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9" name="Google Shape;211;p16"/>
          <p:cNvGrpSpPr/>
          <p:nvPr/>
        </p:nvGrpSpPr>
        <p:grpSpPr>
          <a:xfrm>
            <a:off x="520563" y="326550"/>
            <a:ext cx="8079900" cy="426900"/>
            <a:chOff x="552450" y="401675"/>
            <a:chExt cx="8079900" cy="426900"/>
          </a:xfrm>
        </p:grpSpPr>
        <p:sp>
          <p:nvSpPr>
            <p:cNvPr id="1048845" name="Google Shape;212;p16"/>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6" name="Google Shape;213;p16"/>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7" name="Google Shape;214;p16"/>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8" name="Google Shape;215;p16"/>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849" name="Google Shape;216;p16"/>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grpSp>
        <p:nvGrpSpPr>
          <p:cNvPr id="120" name="Google Shape;217;p16"/>
          <p:cNvGrpSpPr/>
          <p:nvPr/>
        </p:nvGrpSpPr>
        <p:grpSpPr>
          <a:xfrm rot="-697191">
            <a:off x="7107083" y="288061"/>
            <a:ext cx="1034120" cy="1034321"/>
            <a:chOff x="7764407" y="575481"/>
            <a:chExt cx="1308352" cy="1308606"/>
          </a:xfrm>
        </p:grpSpPr>
        <p:sp>
          <p:nvSpPr>
            <p:cNvPr id="1048850" name="Google Shape;218;p16"/>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21" name="Google Shape;219;p16"/>
            <p:cNvGrpSpPr/>
            <p:nvPr/>
          </p:nvGrpSpPr>
          <p:grpSpPr>
            <a:xfrm rot="-846281">
              <a:off x="7879557" y="690583"/>
              <a:ext cx="1078052" cy="1078403"/>
              <a:chOff x="5759760" y="3433415"/>
              <a:chExt cx="583422" cy="583612"/>
            </a:xfrm>
          </p:grpSpPr>
          <p:sp>
            <p:nvSpPr>
              <p:cNvPr id="1048851" name="Google Shape;220;p16"/>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2" name="Google Shape;221;p16"/>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3" name="Google Shape;222;p16"/>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4" name="Google Shape;223;p16"/>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grpSp>
        <p:nvGrpSpPr>
          <p:cNvPr id="122" name="Google Shape;224;p16"/>
          <p:cNvGrpSpPr/>
          <p:nvPr/>
        </p:nvGrpSpPr>
        <p:grpSpPr>
          <a:xfrm rot="-697191">
            <a:off x="8087197" y="914503"/>
            <a:ext cx="673607" cy="673738"/>
            <a:chOff x="7764407" y="575481"/>
            <a:chExt cx="1308352" cy="1308606"/>
          </a:xfrm>
        </p:grpSpPr>
        <p:sp>
          <p:nvSpPr>
            <p:cNvPr id="1048855" name="Google Shape;225;p16"/>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23" name="Google Shape;226;p16"/>
            <p:cNvGrpSpPr/>
            <p:nvPr/>
          </p:nvGrpSpPr>
          <p:grpSpPr>
            <a:xfrm rot="-846281">
              <a:off x="7879557" y="690583"/>
              <a:ext cx="1078052" cy="1078403"/>
              <a:chOff x="5759760" y="3433415"/>
              <a:chExt cx="583422" cy="583612"/>
            </a:xfrm>
          </p:grpSpPr>
          <p:sp>
            <p:nvSpPr>
              <p:cNvPr id="1048856" name="Google Shape;227;p16"/>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7" name="Google Shape;228;p16"/>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8" name="Google Shape;229;p16"/>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9" name="Google Shape;230;p16"/>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43" name="Shape 231"/>
        <p:cNvGrpSpPr/>
        <p:nvPr/>
      </p:nvGrpSpPr>
      <p:grpSpPr>
        <a:xfrm>
          <a:off x="0" y="0"/>
          <a:ext cx="0" cy="0"/>
          <a:chOff x="0" y="0"/>
          <a:chExt cx="0" cy="0"/>
        </a:xfrm>
      </p:grpSpPr>
      <p:sp>
        <p:nvSpPr>
          <p:cNvPr id="1048957" name="Google Shape;232;p17"/>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44" name="Google Shape;233;p17"/>
          <p:cNvGrpSpPr/>
          <p:nvPr/>
        </p:nvGrpSpPr>
        <p:grpSpPr>
          <a:xfrm>
            <a:off x="520563" y="326550"/>
            <a:ext cx="8079900" cy="426900"/>
            <a:chOff x="552450" y="401675"/>
            <a:chExt cx="8079900" cy="426900"/>
          </a:xfrm>
        </p:grpSpPr>
        <p:sp>
          <p:nvSpPr>
            <p:cNvPr id="1048958" name="Google Shape;234;p17"/>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9" name="Google Shape;235;p17"/>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0" name="Google Shape;236;p17"/>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1" name="Google Shape;237;p17"/>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62" name="Google Shape;238;p17"/>
          <p:cNvSpPr txBox="1">
            <a:spLocks noGrp="1"/>
          </p:cNvSpPr>
          <p:nvPr>
            <p:ph type="title"/>
          </p:nvPr>
        </p:nvSpPr>
        <p:spPr>
          <a:xfrm>
            <a:off x="720000" y="969225"/>
            <a:ext cx="3852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63" name="Google Shape;239;p17"/>
          <p:cNvSpPr/>
          <p:nvPr/>
        </p:nvSpPr>
        <p:spPr>
          <a:xfrm rot="423713">
            <a:off x="494816" y="3568421"/>
            <a:ext cx="440976" cy="441097"/>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4" name="Google Shape;240;p17"/>
          <p:cNvSpPr/>
          <p:nvPr/>
        </p:nvSpPr>
        <p:spPr>
          <a:xfrm rot="-3237051" flipH="1">
            <a:off x="-70552" y="3201499"/>
            <a:ext cx="1457989" cy="1186350"/>
          </a:xfrm>
          <a:custGeom>
            <a:avLst/>
            <a:ah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53" name="Shape 241"/>
        <p:cNvGrpSpPr/>
        <p:nvPr/>
      </p:nvGrpSpPr>
      <p:grpSpPr>
        <a:xfrm>
          <a:off x="0" y="0"/>
          <a:ext cx="0" cy="0"/>
          <a:chOff x="0" y="0"/>
          <a:chExt cx="0" cy="0"/>
        </a:xfrm>
      </p:grpSpPr>
      <p:sp>
        <p:nvSpPr>
          <p:cNvPr id="1048996" name="Google Shape;242;p18"/>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54" name="Google Shape;243;p18"/>
          <p:cNvGrpSpPr/>
          <p:nvPr/>
        </p:nvGrpSpPr>
        <p:grpSpPr>
          <a:xfrm>
            <a:off x="520563" y="326550"/>
            <a:ext cx="8079900" cy="426900"/>
            <a:chOff x="552450" y="401675"/>
            <a:chExt cx="8079900" cy="426900"/>
          </a:xfrm>
        </p:grpSpPr>
        <p:sp>
          <p:nvSpPr>
            <p:cNvPr id="1048997" name="Google Shape;244;p18"/>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98" name="Google Shape;245;p18"/>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99" name="Google Shape;246;p18"/>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0" name="Google Shape;247;p18"/>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9001" name="Google Shape;248;p18"/>
          <p:cNvSpPr txBox="1">
            <a:spLocks noGrp="1"/>
          </p:cNvSpPr>
          <p:nvPr>
            <p:ph type="title"/>
          </p:nvPr>
        </p:nvSpPr>
        <p:spPr>
          <a:xfrm>
            <a:off x="720000" y="969225"/>
            <a:ext cx="3852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002" name="Google Shape;249;p18"/>
          <p:cNvSpPr/>
          <p:nvPr/>
        </p:nvSpPr>
        <p:spPr>
          <a:xfrm>
            <a:off x="6588757" y="1127899"/>
            <a:ext cx="268332" cy="246951"/>
          </a:xfrm>
          <a:custGeom>
            <a:avLst/>
            <a:ah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3" name="Google Shape;250;p18"/>
          <p:cNvSpPr/>
          <p:nvPr/>
        </p:nvSpPr>
        <p:spPr>
          <a:xfrm>
            <a:off x="6935134" y="1149922"/>
            <a:ext cx="642713" cy="202478"/>
          </a:xfrm>
          <a:custGeom>
            <a:avLst/>
            <a:ah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4" name="Google Shape;251;p18"/>
          <p:cNvSpPr/>
          <p:nvPr/>
        </p:nvSpPr>
        <p:spPr>
          <a:xfrm>
            <a:off x="7751259" y="1149922"/>
            <a:ext cx="440235" cy="202478"/>
          </a:xfrm>
          <a:custGeom>
            <a:avLst/>
            <a:ah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55" name="Google Shape;252;p18"/>
          <p:cNvGrpSpPr/>
          <p:nvPr/>
        </p:nvGrpSpPr>
        <p:grpSpPr>
          <a:xfrm rot="675683">
            <a:off x="311829" y="3969087"/>
            <a:ext cx="912771" cy="1009337"/>
            <a:chOff x="1191357" y="3451057"/>
            <a:chExt cx="597555" cy="660773"/>
          </a:xfrm>
        </p:grpSpPr>
        <p:sp>
          <p:nvSpPr>
            <p:cNvPr id="1049005" name="Google Shape;253;p18"/>
            <p:cNvSpPr/>
            <p:nvPr/>
          </p:nvSpPr>
          <p:spPr>
            <a:xfrm>
              <a:off x="1244473" y="3764632"/>
              <a:ext cx="544439" cy="347198"/>
            </a:xfrm>
            <a:custGeom>
              <a:avLst/>
              <a:ah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6" name="Google Shape;254;p18"/>
            <p:cNvSpPr/>
            <p:nvPr/>
          </p:nvSpPr>
          <p:spPr>
            <a:xfrm>
              <a:off x="1191357" y="3683393"/>
              <a:ext cx="567535" cy="387889"/>
            </a:xfrm>
            <a:custGeom>
              <a:avLst/>
              <a:ah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7" name="Google Shape;255;p18"/>
            <p:cNvSpPr/>
            <p:nvPr/>
          </p:nvSpPr>
          <p:spPr>
            <a:xfrm>
              <a:off x="1192211" y="3683487"/>
              <a:ext cx="566349" cy="386324"/>
            </a:xfrm>
            <a:custGeom>
              <a:avLst/>
              <a:ah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8" name="Google Shape;256;p18"/>
            <p:cNvSpPr/>
            <p:nvPr/>
          </p:nvSpPr>
          <p:spPr>
            <a:xfrm>
              <a:off x="1242624" y="3451057"/>
              <a:ext cx="149057" cy="204070"/>
            </a:xfrm>
            <a:custGeom>
              <a:avLst/>
              <a:ah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9" name="Google Shape;257;p18"/>
            <p:cNvSpPr/>
            <p:nvPr/>
          </p:nvSpPr>
          <p:spPr>
            <a:xfrm>
              <a:off x="1398273" y="3495732"/>
              <a:ext cx="103434" cy="118657"/>
            </a:xfrm>
            <a:custGeom>
              <a:avLst/>
              <a:ah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
    <p:bg>
      <p:bgPr>
        <a:solidFill>
          <a:schemeClr val="accent2"/>
        </a:solidFill>
        <a:effectLst/>
      </p:bgPr>
    </p:bg>
    <p:spTree>
      <p:nvGrpSpPr>
        <p:cNvPr id="69" name="Shape 258"/>
        <p:cNvGrpSpPr/>
        <p:nvPr/>
      </p:nvGrpSpPr>
      <p:grpSpPr>
        <a:xfrm>
          <a:off x="0" y="0"/>
          <a:ext cx="0" cy="0"/>
          <a:chOff x="0" y="0"/>
          <a:chExt cx="0" cy="0"/>
        </a:xfrm>
      </p:grpSpPr>
      <p:sp>
        <p:nvSpPr>
          <p:cNvPr id="1048665" name="Google Shape;259;p19"/>
          <p:cNvSpPr/>
          <p:nvPr/>
        </p:nvSpPr>
        <p:spPr>
          <a:xfrm>
            <a:off x="520575" y="819150"/>
            <a:ext cx="8079900" cy="3898800"/>
          </a:xfrm>
          <a:prstGeom prst="roundRect">
            <a:avLst>
              <a:gd name="adj" fmla="val 3542"/>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70" name="Google Shape;260;p19"/>
          <p:cNvGrpSpPr/>
          <p:nvPr/>
        </p:nvGrpSpPr>
        <p:grpSpPr>
          <a:xfrm>
            <a:off x="520563" y="326550"/>
            <a:ext cx="8079900" cy="426900"/>
            <a:chOff x="552450" y="401675"/>
            <a:chExt cx="8079900" cy="426900"/>
          </a:xfrm>
        </p:grpSpPr>
        <p:sp>
          <p:nvSpPr>
            <p:cNvPr id="1048666" name="Google Shape;261;p19"/>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7" name="Google Shape;262;p19"/>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8" name="Google Shape;263;p19"/>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9" name="Google Shape;264;p19"/>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70" name="Google Shape;265;p19"/>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grpSp>
        <p:nvGrpSpPr>
          <p:cNvPr id="71" name="Google Shape;266;p19"/>
          <p:cNvGrpSpPr/>
          <p:nvPr/>
        </p:nvGrpSpPr>
        <p:grpSpPr>
          <a:xfrm rot="823452">
            <a:off x="8072400" y="847312"/>
            <a:ext cx="912772" cy="1009338"/>
            <a:chOff x="1191357" y="3451057"/>
            <a:chExt cx="597555" cy="660773"/>
          </a:xfrm>
        </p:grpSpPr>
        <p:sp>
          <p:nvSpPr>
            <p:cNvPr id="1048671" name="Google Shape;267;p19"/>
            <p:cNvSpPr/>
            <p:nvPr/>
          </p:nvSpPr>
          <p:spPr>
            <a:xfrm>
              <a:off x="1244473" y="3764632"/>
              <a:ext cx="544439" cy="347198"/>
            </a:xfrm>
            <a:custGeom>
              <a:avLst/>
              <a:ah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2" name="Google Shape;268;p19"/>
            <p:cNvSpPr/>
            <p:nvPr/>
          </p:nvSpPr>
          <p:spPr>
            <a:xfrm>
              <a:off x="1191357" y="3683393"/>
              <a:ext cx="567535" cy="387889"/>
            </a:xfrm>
            <a:custGeom>
              <a:avLst/>
              <a:ah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3" name="Google Shape;269;p19"/>
            <p:cNvSpPr/>
            <p:nvPr/>
          </p:nvSpPr>
          <p:spPr>
            <a:xfrm>
              <a:off x="1192211" y="3683487"/>
              <a:ext cx="566349" cy="386324"/>
            </a:xfrm>
            <a:custGeom>
              <a:avLst/>
              <a:ah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4" name="Google Shape;270;p19"/>
            <p:cNvSpPr/>
            <p:nvPr/>
          </p:nvSpPr>
          <p:spPr>
            <a:xfrm>
              <a:off x="1242624" y="3451057"/>
              <a:ext cx="149057" cy="204070"/>
            </a:xfrm>
            <a:custGeom>
              <a:avLst/>
              <a:ah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5" name="Google Shape;271;p19"/>
            <p:cNvSpPr/>
            <p:nvPr/>
          </p:nvSpPr>
          <p:spPr>
            <a:xfrm>
              <a:off x="1398273" y="3495732"/>
              <a:ext cx="103434" cy="118657"/>
            </a:xfrm>
            <a:custGeom>
              <a:avLst/>
              <a:ah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73" name="Shape 272"/>
        <p:cNvGrpSpPr/>
        <p:nvPr/>
      </p:nvGrpSpPr>
      <p:grpSpPr>
        <a:xfrm>
          <a:off x="0" y="0"/>
          <a:ext cx="0" cy="0"/>
          <a:chOff x="0" y="0"/>
          <a:chExt cx="0" cy="0"/>
        </a:xfrm>
      </p:grpSpPr>
      <p:sp>
        <p:nvSpPr>
          <p:cNvPr id="1048678" name="Google Shape;273;p20"/>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74" name="Google Shape;274;p20"/>
          <p:cNvGrpSpPr/>
          <p:nvPr/>
        </p:nvGrpSpPr>
        <p:grpSpPr>
          <a:xfrm>
            <a:off x="520563" y="326550"/>
            <a:ext cx="8079900" cy="426900"/>
            <a:chOff x="552450" y="401675"/>
            <a:chExt cx="8079900" cy="426900"/>
          </a:xfrm>
        </p:grpSpPr>
        <p:sp>
          <p:nvSpPr>
            <p:cNvPr id="1048679" name="Google Shape;275;p20"/>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0" name="Google Shape;276;p20"/>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1" name="Google Shape;277;p20"/>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2" name="Google Shape;278;p20"/>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83" name="Google Shape;279;p20"/>
          <p:cNvSpPr txBox="1">
            <a:spLocks noGrp="1"/>
          </p:cNvSpPr>
          <p:nvPr>
            <p:ph type="subTitle" idx="1"/>
          </p:nvPr>
        </p:nvSpPr>
        <p:spPr>
          <a:xfrm rot="299">
            <a:off x="4572000" y="2896925"/>
            <a:ext cx="3447000" cy="809400"/>
          </a:xfrm>
          <a:prstGeom prst="rect"/>
          <a:noFill/>
          <a:ln>
            <a:noFill/>
          </a:ln>
        </p:spPr>
        <p:txBody>
          <a:bodyPr anchor="t" anchorCtr="0" bIns="91425" lIns="91425" rIns="91425" spcFirstLastPara="1" tIns="91425" wrap="square">
            <a:noAutofit/>
          </a:bodyPr>
          <a:lstStyle>
            <a:lvl1pP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684" name="Google Shape;280;p20"/>
          <p:cNvSpPr txBox="1">
            <a:spLocks noGrp="1"/>
          </p:cNvSpPr>
          <p:nvPr>
            <p:ph type="title"/>
          </p:nvPr>
        </p:nvSpPr>
        <p:spPr>
          <a:xfrm>
            <a:off x="4572000" y="1430375"/>
            <a:ext cx="3447000" cy="1466400"/>
          </a:xfrm>
          <a:prstGeom prst="rect"/>
        </p:spPr>
        <p:txBody>
          <a:bodyPr anchor="b" anchorCtr="0" bIns="91425" lIns="91425" rIns="91425" spcFirstLastPara="1" tIns="91425" wrap="square">
            <a:noAutofit/>
          </a:bodyPr>
          <a:lstStyle>
            <a:lvl1pPr lvl="0" rtl="0">
              <a:spcBef>
                <a:spcPts val="0"/>
              </a:spcBef>
              <a:spcAft>
                <a:spcPts val="0"/>
              </a:spcAft>
              <a:buSzPts val="4800"/>
              <a:buNone/>
            </a:lvl1pPr>
            <a:lvl2pPr algn="ctr" lvl="1" rtl="0">
              <a:spcBef>
                <a:spcPts val="0"/>
              </a:spcBef>
              <a:spcAft>
                <a:spcPts val="0"/>
              </a:spcAft>
              <a:buSzPts val="4800"/>
              <a:buNone/>
              <a:defRPr sz="4800"/>
            </a:lvl2pPr>
            <a:lvl3pPr algn="ctr" lvl="2" rtl="0">
              <a:spcBef>
                <a:spcPts val="0"/>
              </a:spcBef>
              <a:spcAft>
                <a:spcPts val="0"/>
              </a:spcAft>
              <a:buSzPts val="4800"/>
              <a:buNone/>
              <a:defRPr sz="4800"/>
            </a:lvl3pPr>
            <a:lvl4pPr algn="ctr" lvl="3" rtl="0">
              <a:spcBef>
                <a:spcPts val="0"/>
              </a:spcBef>
              <a:spcAft>
                <a:spcPts val="0"/>
              </a:spcAft>
              <a:buSzPts val="4800"/>
              <a:buNone/>
              <a:defRPr sz="4800"/>
            </a:lvl4pPr>
            <a:lvl5pPr algn="ctr" lvl="4" rtl="0">
              <a:spcBef>
                <a:spcPts val="0"/>
              </a:spcBef>
              <a:spcAft>
                <a:spcPts val="0"/>
              </a:spcAft>
              <a:buSzPts val="4800"/>
              <a:buNone/>
              <a:defRPr sz="4800"/>
            </a:lvl5pPr>
            <a:lvl6pPr algn="ctr" lvl="5" rtl="0">
              <a:spcBef>
                <a:spcPts val="0"/>
              </a:spcBef>
              <a:spcAft>
                <a:spcPts val="0"/>
              </a:spcAft>
              <a:buSzPts val="4800"/>
              <a:buNone/>
              <a:defRPr sz="4800"/>
            </a:lvl6pPr>
            <a:lvl7pPr algn="ctr" lvl="6" rtl="0">
              <a:spcBef>
                <a:spcPts val="0"/>
              </a:spcBef>
              <a:spcAft>
                <a:spcPts val="0"/>
              </a:spcAft>
              <a:buSzPts val="4800"/>
              <a:buNone/>
              <a:defRPr sz="4800"/>
            </a:lvl7pPr>
            <a:lvl8pPr algn="ctr" lvl="7" rtl="0">
              <a:spcBef>
                <a:spcPts val="0"/>
              </a:spcBef>
              <a:spcAft>
                <a:spcPts val="0"/>
              </a:spcAft>
              <a:buSzPts val="4800"/>
              <a:buNone/>
              <a:defRPr sz="4800"/>
            </a:lvl8pPr>
            <a:lvl9pPr algn="ctr" lvl="8" rtl="0">
              <a:spcBef>
                <a:spcPts val="0"/>
              </a:spcBef>
              <a:spcAft>
                <a:spcPts val="0"/>
              </a:spcAft>
              <a:buSzPts val="4800"/>
              <a:buNone/>
              <a:defRPr sz="4800"/>
            </a:lvl9pPr>
          </a:lstStyle>
          <a:p/>
        </p:txBody>
      </p:sp>
      <p:sp>
        <p:nvSpPr>
          <p:cNvPr id="1048685" name="Google Shape;281;p20"/>
          <p:cNvSpPr>
            <a:spLocks noGrp="1"/>
          </p:cNvSpPr>
          <p:nvPr>
            <p:ph type="pic" idx="2"/>
          </p:nvPr>
        </p:nvSpPr>
        <p:spPr>
          <a:xfrm>
            <a:off x="1373525" y="1191463"/>
            <a:ext cx="2710200" cy="3028500"/>
          </a:xfrm>
          <a:prstGeom prst="roundRect">
            <a:avLst>
              <a:gd name="adj" fmla="val 9964"/>
            </a:avLst>
          </a:prstGeom>
          <a:noFill/>
          <a:ln w="19050" cap="flat" cmpd="sng">
            <a:solidFill>
              <a:schemeClr val="dk2"/>
            </a:solidFill>
            <a:prstDash val="solid"/>
            <a:round/>
            <a:headEnd type="none" w="sm" len="sm"/>
            <a:tailEnd type="none" w="sm" len="sm"/>
          </a:ln>
        </p:spPr>
      </p:sp>
      <p:sp>
        <p:nvSpPr>
          <p:cNvPr id="1048686" name="Google Shape;282;p20"/>
          <p:cNvSpPr/>
          <p:nvPr/>
        </p:nvSpPr>
        <p:spPr>
          <a:xfrm>
            <a:off x="5939543"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7" name="Google Shape;283;p20"/>
          <p:cNvSpPr/>
          <p:nvPr/>
        </p:nvSpPr>
        <p:spPr>
          <a:xfrm>
            <a:off x="4801063"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75" name="Google Shape;284;p20"/>
          <p:cNvGrpSpPr/>
          <p:nvPr/>
        </p:nvGrpSpPr>
        <p:grpSpPr>
          <a:xfrm rot="1454298">
            <a:off x="118915" y="3968809"/>
            <a:ext cx="1128632" cy="1100045"/>
            <a:chOff x="7352643" y="433005"/>
            <a:chExt cx="1199742" cy="1169354"/>
          </a:xfrm>
        </p:grpSpPr>
        <p:sp>
          <p:nvSpPr>
            <p:cNvPr id="1048688" name="Google Shape;285;p20"/>
            <p:cNvSpPr/>
            <p:nvPr/>
          </p:nvSpPr>
          <p:spPr>
            <a:xfrm rot="-562243">
              <a:off x="7524655" y="539535"/>
              <a:ext cx="956261" cy="956261"/>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9" name="Google Shape;286;p20"/>
            <p:cNvSpPr/>
            <p:nvPr/>
          </p:nvSpPr>
          <p:spPr>
            <a:xfrm rot="-9675424">
              <a:off x="7476279" y="557078"/>
              <a:ext cx="921645" cy="921645"/>
            </a:xfrm>
            <a:custGeom>
              <a:avLst/>
              <a:ah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0" name="Google Shape;287;p20"/>
            <p:cNvSpPr/>
            <p:nvPr/>
          </p:nvSpPr>
          <p:spPr>
            <a:xfrm rot="-9675424">
              <a:off x="7722870" y="932008"/>
              <a:ext cx="503703" cy="516228"/>
            </a:xfrm>
            <a:custGeom>
              <a:avLst/>
              <a:ah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1" name="Google Shape;288;p20"/>
            <p:cNvSpPr/>
            <p:nvPr/>
          </p:nvSpPr>
          <p:spPr>
            <a:xfrm rot="-9675424">
              <a:off x="7501831" y="548847"/>
              <a:ext cx="847906" cy="768734"/>
            </a:xfrm>
            <a:custGeom>
              <a:avLst/>
              <a:ah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92" name="Google Shape;289;p20"/>
          <p:cNvSpPr/>
          <p:nvPr/>
        </p:nvSpPr>
        <p:spPr>
          <a:xfrm flipH="1">
            <a:off x="178957" y="3738137"/>
            <a:ext cx="452388" cy="452476"/>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3" name="Google Shape;290;p20"/>
          <p:cNvSpPr/>
          <p:nvPr/>
        </p:nvSpPr>
        <p:spPr>
          <a:xfrm flipH="1">
            <a:off x="1373534" y="4603488"/>
            <a:ext cx="244483" cy="244522"/>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4" name="Google Shape;291;p20"/>
          <p:cNvSpPr/>
          <p:nvPr/>
        </p:nvSpPr>
        <p:spPr>
          <a:xfrm>
            <a:off x="7078023"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2" name="Shape 18"/>
        <p:cNvGrpSpPr/>
        <p:nvPr/>
      </p:nvGrpSpPr>
      <p:grpSpPr>
        <a:xfrm>
          <a:off x="0" y="0"/>
          <a:ext cx="0" cy="0"/>
          <a:chOff x="0" y="0"/>
          <a:chExt cx="0" cy="0"/>
        </a:xfrm>
      </p:grpSpPr>
      <p:sp>
        <p:nvSpPr>
          <p:cNvPr id="1048636" name="Google Shape;19;p3"/>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63" name="Google Shape;20;p3"/>
          <p:cNvGrpSpPr/>
          <p:nvPr/>
        </p:nvGrpSpPr>
        <p:grpSpPr>
          <a:xfrm>
            <a:off x="520563" y="326550"/>
            <a:ext cx="8079900" cy="426900"/>
            <a:chOff x="552450" y="401675"/>
            <a:chExt cx="8079900" cy="426900"/>
          </a:xfrm>
        </p:grpSpPr>
        <p:sp>
          <p:nvSpPr>
            <p:cNvPr id="1048637" name="Google Shape;21;p3"/>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8" name="Google Shape;22;p3"/>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9" name="Google Shape;23;p3"/>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40" name="Google Shape;24;p3"/>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41" name="Google Shape;25;p3"/>
          <p:cNvSpPr txBox="1">
            <a:spLocks noGrp="1"/>
          </p:cNvSpPr>
          <p:nvPr>
            <p:ph type="title"/>
          </p:nvPr>
        </p:nvSpPr>
        <p:spPr>
          <a:xfrm>
            <a:off x="4985138" y="2249600"/>
            <a:ext cx="2917200" cy="841800"/>
          </a:xfrm>
          <a:prstGeom prst="rect"/>
        </p:spPr>
        <p:txBody>
          <a:bodyPr anchor="ctr" anchorCtr="0" bIns="91425" lIns="91425" rIns="91425" spcFirstLastPara="1" tIns="91425" wrap="square">
            <a:noAutofit/>
          </a:bodyPr>
          <a:lstStyle>
            <a:lvl1pPr algn="ctr" lvl="0" rtl="0">
              <a:spcBef>
                <a:spcPts val="0"/>
              </a:spcBef>
              <a:spcAft>
                <a:spcPts val="0"/>
              </a:spcAft>
              <a:buSzPts val="3600"/>
              <a:buNone/>
              <a:defRPr sz="43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8642" name="Google Shape;26;p3"/>
          <p:cNvSpPr txBox="1">
            <a:spLocks noGrp="1"/>
          </p:cNvSpPr>
          <p:nvPr>
            <p:ph type="subTitle" idx="1"/>
          </p:nvPr>
        </p:nvSpPr>
        <p:spPr>
          <a:xfrm rot="462">
            <a:off x="5327088" y="3360687"/>
            <a:ext cx="2233200" cy="630600"/>
          </a:xfrm>
          <a:prstGeom prst="rect"/>
          <a:noFill/>
          <a:ln>
            <a:noFill/>
          </a:ln>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643" name="Google Shape;27;p3"/>
          <p:cNvSpPr txBox="1">
            <a:spLocks noGrp="1"/>
          </p:cNvSpPr>
          <p:nvPr>
            <p:ph type="title" idx="2" hasCustomPrompt="1"/>
          </p:nvPr>
        </p:nvSpPr>
        <p:spPr>
          <a:xfrm>
            <a:off x="2750750" y="2312875"/>
            <a:ext cx="1550100" cy="9045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6000"/>
              <a:buNone/>
              <a:defRPr sz="7500">
                <a:solidFill>
                  <a:schemeClr val="lt1"/>
                </a:solidFill>
              </a:defRPr>
            </a:lvl1pPr>
            <a:lvl2pPr algn="ctr" lvl="1" rtl="0">
              <a:spcBef>
                <a:spcPts val="0"/>
              </a:spcBef>
              <a:spcAft>
                <a:spcPts val="0"/>
              </a:spcAft>
              <a:buSzPts val="6000"/>
              <a:buNone/>
              <a:defRPr sz="6000"/>
            </a:lvl2pPr>
            <a:lvl3pPr algn="ctr" lvl="2" rtl="0">
              <a:spcBef>
                <a:spcPts val="0"/>
              </a:spcBef>
              <a:spcAft>
                <a:spcPts val="0"/>
              </a:spcAft>
              <a:buSzPts val="6000"/>
              <a:buNone/>
              <a:defRPr sz="6000"/>
            </a:lvl3pPr>
            <a:lvl4pPr algn="ctr" lvl="3" rtl="0">
              <a:spcBef>
                <a:spcPts val="0"/>
              </a:spcBef>
              <a:spcAft>
                <a:spcPts val="0"/>
              </a:spcAft>
              <a:buSzPts val="6000"/>
              <a:buNone/>
              <a:defRPr sz="6000"/>
            </a:lvl4pPr>
            <a:lvl5pPr algn="ctr" lvl="4" rtl="0">
              <a:spcBef>
                <a:spcPts val="0"/>
              </a:spcBef>
              <a:spcAft>
                <a:spcPts val="0"/>
              </a:spcAft>
              <a:buSzPts val="6000"/>
              <a:buNone/>
              <a:defRPr sz="6000"/>
            </a:lvl5pPr>
            <a:lvl6pPr algn="ctr" lvl="5" rtl="0">
              <a:spcBef>
                <a:spcPts val="0"/>
              </a:spcBef>
              <a:spcAft>
                <a:spcPts val="0"/>
              </a:spcAft>
              <a:buSzPts val="6000"/>
              <a:buNone/>
              <a:defRPr sz="6000"/>
            </a:lvl6pPr>
            <a:lvl7pPr algn="ctr" lvl="6" rtl="0">
              <a:spcBef>
                <a:spcPts val="0"/>
              </a:spcBef>
              <a:spcAft>
                <a:spcPts val="0"/>
              </a:spcAft>
              <a:buSzPts val="6000"/>
              <a:buNone/>
              <a:defRPr sz="6000"/>
            </a:lvl7pPr>
            <a:lvl8pPr algn="ctr" lvl="7" rtl="0">
              <a:spcBef>
                <a:spcPts val="0"/>
              </a:spcBef>
              <a:spcAft>
                <a:spcPts val="0"/>
              </a:spcAft>
              <a:buSzPts val="6000"/>
              <a:buNone/>
              <a:defRPr sz="6000"/>
            </a:lvl8pPr>
            <a:lvl9pPr algn="ctr" lvl="8" rtl="0">
              <a:spcBef>
                <a:spcPts val="0"/>
              </a:spcBef>
              <a:spcAft>
                <a:spcPts val="0"/>
              </a:spcAft>
              <a:buSzPts val="6000"/>
              <a:buNone/>
              <a:defRPr sz="6000"/>
            </a:lvl9pPr>
          </a:lstStyle>
          <a:p>
            <a:r>
              <a:t>xx%</a:t>
            </a:r>
          </a:p>
        </p:txBody>
      </p:sp>
      <p:sp>
        <p:nvSpPr>
          <p:cNvPr id="1048644" name="Google Shape;28;p3"/>
          <p:cNvSpPr/>
          <p:nvPr/>
        </p:nvSpPr>
        <p:spPr>
          <a:xfrm>
            <a:off x="6227500" y="1103025"/>
            <a:ext cx="1232825" cy="153824"/>
          </a:xfrm>
          <a:custGeom>
            <a:avLst/>
            <a:ah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45" name="Google Shape;29;p3"/>
          <p:cNvSpPr/>
          <p:nvPr/>
        </p:nvSpPr>
        <p:spPr>
          <a:xfrm>
            <a:off x="7539026" y="1103025"/>
            <a:ext cx="556503" cy="153824"/>
          </a:xfrm>
          <a:custGeom>
            <a:avLst/>
            <a:ah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46" name="Google Shape;30;p3"/>
          <p:cNvSpPr/>
          <p:nvPr/>
        </p:nvSpPr>
        <p:spPr>
          <a:xfrm>
            <a:off x="273628" y="3000174"/>
            <a:ext cx="168275" cy="168302"/>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39" name="Shape 292"/>
        <p:cNvGrpSpPr/>
        <p:nvPr/>
      </p:nvGrpSpPr>
      <p:grpSpPr>
        <a:xfrm>
          <a:off x="0" y="0"/>
          <a:ext cx="0" cy="0"/>
          <a:chOff x="0" y="0"/>
          <a:chExt cx="0" cy="0"/>
        </a:xfrm>
      </p:grpSpPr>
      <p:sp>
        <p:nvSpPr>
          <p:cNvPr id="1048932" name="Google Shape;293;p21"/>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40" name="Google Shape;294;p21"/>
          <p:cNvGrpSpPr/>
          <p:nvPr/>
        </p:nvGrpSpPr>
        <p:grpSpPr>
          <a:xfrm>
            <a:off x="520563" y="326550"/>
            <a:ext cx="8079900" cy="426900"/>
            <a:chOff x="552450" y="401675"/>
            <a:chExt cx="8079900" cy="426900"/>
          </a:xfrm>
        </p:grpSpPr>
        <p:sp>
          <p:nvSpPr>
            <p:cNvPr id="1048933" name="Google Shape;295;p21"/>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4" name="Google Shape;296;p21"/>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5" name="Google Shape;297;p21"/>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6" name="Google Shape;298;p21"/>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37" name="Google Shape;299;p21"/>
          <p:cNvSpPr txBox="1">
            <a:spLocks noGrp="1"/>
          </p:cNvSpPr>
          <p:nvPr>
            <p:ph type="subTitle" idx="1"/>
          </p:nvPr>
        </p:nvSpPr>
        <p:spPr>
          <a:xfrm rot="420">
            <a:off x="5358075" y="2660125"/>
            <a:ext cx="2456400" cy="996900"/>
          </a:xfrm>
          <a:prstGeom prst="rect"/>
          <a:noFill/>
          <a:ln>
            <a:noFill/>
          </a:ln>
        </p:spPr>
        <p:txBody>
          <a:bodyPr anchor="b"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938" name="Google Shape;300;p21"/>
          <p:cNvSpPr txBox="1">
            <a:spLocks noGrp="1"/>
          </p:cNvSpPr>
          <p:nvPr>
            <p:ph type="title"/>
          </p:nvPr>
        </p:nvSpPr>
        <p:spPr>
          <a:xfrm>
            <a:off x="5631513" y="2071775"/>
            <a:ext cx="1757400" cy="533700"/>
          </a:xfrm>
          <a:prstGeom prst="rect"/>
        </p:spPr>
        <p:txBody>
          <a:bodyPr anchor="ctr" anchorCtr="0" bIns="91425" lIns="91425" rIns="91425" spcFirstLastPara="1" tIns="91425" wrap="square">
            <a:noAutofit/>
          </a:bodyPr>
          <a:lstStyle>
            <a:lvl1pPr algn="ctr" lvl="0" rtl="0">
              <a:spcBef>
                <a:spcPts val="0"/>
              </a:spcBef>
              <a:spcAft>
                <a:spcPts val="0"/>
              </a:spcAft>
              <a:buSzPts val="4800"/>
              <a:buNone/>
            </a:lvl1pPr>
            <a:lvl2pPr algn="ctr" lvl="1" rtl="0">
              <a:spcBef>
                <a:spcPts val="0"/>
              </a:spcBef>
              <a:spcAft>
                <a:spcPts val="0"/>
              </a:spcAft>
              <a:buSzPts val="4800"/>
              <a:buNone/>
              <a:defRPr sz="4800"/>
            </a:lvl2pPr>
            <a:lvl3pPr algn="ctr" lvl="2" rtl="0">
              <a:spcBef>
                <a:spcPts val="0"/>
              </a:spcBef>
              <a:spcAft>
                <a:spcPts val="0"/>
              </a:spcAft>
              <a:buSzPts val="4800"/>
              <a:buNone/>
              <a:defRPr sz="4800"/>
            </a:lvl3pPr>
            <a:lvl4pPr algn="ctr" lvl="3" rtl="0">
              <a:spcBef>
                <a:spcPts val="0"/>
              </a:spcBef>
              <a:spcAft>
                <a:spcPts val="0"/>
              </a:spcAft>
              <a:buSzPts val="4800"/>
              <a:buNone/>
              <a:defRPr sz="4800"/>
            </a:lvl4pPr>
            <a:lvl5pPr algn="ctr" lvl="4" rtl="0">
              <a:spcBef>
                <a:spcPts val="0"/>
              </a:spcBef>
              <a:spcAft>
                <a:spcPts val="0"/>
              </a:spcAft>
              <a:buSzPts val="4800"/>
              <a:buNone/>
              <a:defRPr sz="4800"/>
            </a:lvl5pPr>
            <a:lvl6pPr algn="ctr" lvl="5" rtl="0">
              <a:spcBef>
                <a:spcPts val="0"/>
              </a:spcBef>
              <a:spcAft>
                <a:spcPts val="0"/>
              </a:spcAft>
              <a:buSzPts val="4800"/>
              <a:buNone/>
              <a:defRPr sz="4800"/>
            </a:lvl6pPr>
            <a:lvl7pPr algn="ctr" lvl="6" rtl="0">
              <a:spcBef>
                <a:spcPts val="0"/>
              </a:spcBef>
              <a:spcAft>
                <a:spcPts val="0"/>
              </a:spcAft>
              <a:buSzPts val="4800"/>
              <a:buNone/>
              <a:defRPr sz="4800"/>
            </a:lvl7pPr>
            <a:lvl8pPr algn="ctr" lvl="7" rtl="0">
              <a:spcBef>
                <a:spcPts val="0"/>
              </a:spcBef>
              <a:spcAft>
                <a:spcPts val="0"/>
              </a:spcAft>
              <a:buSzPts val="4800"/>
              <a:buNone/>
              <a:defRPr sz="4800"/>
            </a:lvl8pPr>
            <a:lvl9pPr algn="ctr" lvl="8" rtl="0">
              <a:spcBef>
                <a:spcPts val="0"/>
              </a:spcBef>
              <a:spcAft>
                <a:spcPts val="0"/>
              </a:spcAft>
              <a:buSzPts val="4800"/>
              <a:buNone/>
              <a:defRPr sz="4800"/>
            </a:lvl9pPr>
          </a:lstStyle>
          <a:p/>
        </p:txBody>
      </p:sp>
      <p:sp>
        <p:nvSpPr>
          <p:cNvPr id="1048939" name="Google Shape;301;p21"/>
          <p:cNvSpPr>
            <a:spLocks noGrp="1"/>
          </p:cNvSpPr>
          <p:nvPr>
            <p:ph type="pic" idx="2"/>
          </p:nvPr>
        </p:nvSpPr>
        <p:spPr>
          <a:xfrm>
            <a:off x="1481629" y="1635513"/>
            <a:ext cx="3247200" cy="1803300"/>
          </a:xfrm>
          <a:prstGeom prst="rect"/>
          <a:noFill/>
          <a:ln>
            <a:noFill/>
          </a:ln>
        </p:spPr>
      </p:sp>
      <p:sp>
        <p:nvSpPr>
          <p:cNvPr id="1048940" name="Google Shape;302;p21"/>
          <p:cNvSpPr/>
          <p:nvPr/>
        </p:nvSpPr>
        <p:spPr>
          <a:xfrm>
            <a:off x="6802912" y="1040725"/>
            <a:ext cx="1046687" cy="165490"/>
          </a:xfrm>
          <a:custGeom>
            <a:avLst/>
            <a:ah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1" name="Google Shape;303;p21"/>
          <p:cNvSpPr/>
          <p:nvPr/>
        </p:nvSpPr>
        <p:spPr>
          <a:xfrm>
            <a:off x="5154700" y="1138531"/>
            <a:ext cx="841444" cy="160244"/>
          </a:xfrm>
          <a:custGeom>
            <a:avLst/>
            <a:ah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2" name="Google Shape;304;p21"/>
          <p:cNvSpPr/>
          <p:nvPr/>
        </p:nvSpPr>
        <p:spPr>
          <a:xfrm>
            <a:off x="6071615" y="1138531"/>
            <a:ext cx="578673" cy="160244"/>
          </a:xfrm>
          <a:custGeom>
            <a:avLst/>
            <a:ah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3" name="Google Shape;305;p21"/>
          <p:cNvSpPr/>
          <p:nvPr/>
        </p:nvSpPr>
        <p:spPr>
          <a:xfrm>
            <a:off x="6724910" y="1138531"/>
            <a:ext cx="793898" cy="160244"/>
          </a:xfrm>
          <a:custGeom>
            <a:avLst/>
            <a:ah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4" name="Google Shape;306;p21"/>
          <p:cNvSpPr/>
          <p:nvPr/>
        </p:nvSpPr>
        <p:spPr>
          <a:xfrm>
            <a:off x="720012" y="4354900"/>
            <a:ext cx="1046687" cy="165490"/>
          </a:xfrm>
          <a:custGeom>
            <a:avLst/>
            <a:ah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5" name="Google Shape;307;p21"/>
          <p:cNvSpPr/>
          <p:nvPr/>
        </p:nvSpPr>
        <p:spPr>
          <a:xfrm>
            <a:off x="1366265" y="4272256"/>
            <a:ext cx="578673" cy="160244"/>
          </a:xfrm>
          <a:custGeom>
            <a:avLst/>
            <a:ah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MAIN_POINT_1_1_1">
    <p:bg>
      <p:bgPr>
        <a:solidFill>
          <a:schemeClr val="accent2"/>
        </a:solidFill>
        <a:effectLst/>
      </p:bgPr>
    </p:bg>
    <p:spTree>
      <p:nvGrpSpPr>
        <p:cNvPr id="145" name="Shape 308"/>
        <p:cNvGrpSpPr/>
        <p:nvPr/>
      </p:nvGrpSpPr>
      <p:grpSpPr>
        <a:xfrm>
          <a:off x="0" y="0"/>
          <a:ext cx="0" cy="0"/>
          <a:chOff x="0" y="0"/>
          <a:chExt cx="0" cy="0"/>
        </a:xfrm>
      </p:grpSpPr>
      <p:sp>
        <p:nvSpPr>
          <p:cNvPr id="1048965" name="Google Shape;309;p22"/>
          <p:cNvSpPr/>
          <p:nvPr/>
        </p:nvSpPr>
        <p:spPr>
          <a:xfrm>
            <a:off x="520575" y="819150"/>
            <a:ext cx="8079900" cy="3898800"/>
          </a:xfrm>
          <a:prstGeom prst="roundRect">
            <a:avLst>
              <a:gd name="adj" fmla="val 3542"/>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46" name="Google Shape;310;p22"/>
          <p:cNvGrpSpPr/>
          <p:nvPr/>
        </p:nvGrpSpPr>
        <p:grpSpPr>
          <a:xfrm>
            <a:off x="520563" y="326550"/>
            <a:ext cx="8079900" cy="426900"/>
            <a:chOff x="552450" y="401675"/>
            <a:chExt cx="8079900" cy="426900"/>
          </a:xfrm>
        </p:grpSpPr>
        <p:sp>
          <p:nvSpPr>
            <p:cNvPr id="1048966" name="Google Shape;311;p22"/>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7" name="Google Shape;312;p22"/>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8" name="Google Shape;313;p22"/>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9" name="Google Shape;314;p22"/>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70" name="Google Shape;315;p22"/>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71" name="Google Shape;316;p22"/>
          <p:cNvSpPr txBox="1">
            <a:spLocks noGrp="1"/>
          </p:cNvSpPr>
          <p:nvPr>
            <p:ph type="body" idx="1"/>
          </p:nvPr>
        </p:nvSpPr>
        <p:spPr>
          <a:xfrm>
            <a:off x="720000" y="1533525"/>
            <a:ext cx="7704000" cy="2324100"/>
          </a:xfrm>
          <a:prstGeom prst="rect"/>
        </p:spPr>
        <p:txBody>
          <a:bodyPr anchor="t" anchorCtr="0" bIns="91425" lIns="91425" rIns="91425" spcFirstLastPara="1" tIns="91425" wrap="square">
            <a:noAutofit/>
          </a:bodyPr>
          <a:lstStyle>
            <a:lvl1pPr indent="-317500" lvl="0" marL="457200" rtl="0">
              <a:spcBef>
                <a:spcPts val="0"/>
              </a:spcBef>
              <a:spcAft>
                <a:spcPts val="0"/>
              </a:spcAft>
              <a:buClr>
                <a:schemeClr val="dk2"/>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048972" name="Google Shape;317;p22"/>
          <p:cNvSpPr/>
          <p:nvPr/>
        </p:nvSpPr>
        <p:spPr>
          <a:xfrm>
            <a:off x="5939543"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73" name="Google Shape;318;p22"/>
          <p:cNvSpPr/>
          <p:nvPr/>
        </p:nvSpPr>
        <p:spPr>
          <a:xfrm>
            <a:off x="4801063"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74" name="Google Shape;319;p22"/>
          <p:cNvSpPr/>
          <p:nvPr/>
        </p:nvSpPr>
        <p:spPr>
          <a:xfrm>
            <a:off x="7078023"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accent2"/>
        </a:solidFill>
        <a:effectLst/>
      </p:bgPr>
    </p:bg>
    <p:spTree>
      <p:nvGrpSpPr>
        <p:cNvPr id="77" name="Shape 320"/>
        <p:cNvGrpSpPr/>
        <p:nvPr/>
      </p:nvGrpSpPr>
      <p:grpSpPr>
        <a:xfrm>
          <a:off x="0" y="0"/>
          <a:ext cx="0" cy="0"/>
          <a:chOff x="0" y="0"/>
          <a:chExt cx="0" cy="0"/>
        </a:xfrm>
      </p:grpSpPr>
      <p:sp>
        <p:nvSpPr>
          <p:cNvPr id="1048697" name="Google Shape;321;p23"/>
          <p:cNvSpPr/>
          <p:nvPr/>
        </p:nvSpPr>
        <p:spPr>
          <a:xfrm>
            <a:off x="520575" y="819150"/>
            <a:ext cx="8079900" cy="3898800"/>
          </a:xfrm>
          <a:prstGeom prst="roundRect">
            <a:avLst>
              <a:gd name="adj" fmla="val 3542"/>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78" name="Google Shape;322;p23"/>
          <p:cNvGrpSpPr/>
          <p:nvPr/>
        </p:nvGrpSpPr>
        <p:grpSpPr>
          <a:xfrm>
            <a:off x="520563" y="326550"/>
            <a:ext cx="8079900" cy="426900"/>
            <a:chOff x="552450" y="401675"/>
            <a:chExt cx="8079900" cy="426900"/>
          </a:xfrm>
        </p:grpSpPr>
        <p:sp>
          <p:nvSpPr>
            <p:cNvPr id="1048698" name="Google Shape;323;p23"/>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9" name="Google Shape;324;p23"/>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00" name="Google Shape;325;p23"/>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01" name="Google Shape;326;p23"/>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02" name="Google Shape;327;p23"/>
          <p:cNvSpPr txBox="1">
            <a:spLocks noGrp="1"/>
          </p:cNvSpPr>
          <p:nvPr>
            <p:ph type="subTitle" idx="1"/>
          </p:nvPr>
        </p:nvSpPr>
        <p:spPr>
          <a:xfrm>
            <a:off x="1936263" y="3692325"/>
            <a:ext cx="2420100" cy="674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703" name="Google Shape;328;p23"/>
          <p:cNvSpPr txBox="1">
            <a:spLocks noGrp="1"/>
          </p:cNvSpPr>
          <p:nvPr>
            <p:ph type="subTitle" idx="2"/>
          </p:nvPr>
        </p:nvSpPr>
        <p:spPr>
          <a:xfrm>
            <a:off x="4784638" y="3692275"/>
            <a:ext cx="2423100" cy="674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704" name="Google Shape;329;p23"/>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05" name="Google Shape;330;p23"/>
          <p:cNvSpPr txBox="1">
            <a:spLocks noGrp="1"/>
          </p:cNvSpPr>
          <p:nvPr>
            <p:ph type="title" idx="3"/>
          </p:nvPr>
        </p:nvSpPr>
        <p:spPr>
          <a:xfrm>
            <a:off x="1941522" y="3274875"/>
            <a:ext cx="24096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1800"/>
            </a:lvl1pPr>
            <a:lvl2pPr algn="r" lvl="1" rtl="0">
              <a:spcBef>
                <a:spcPts val="0"/>
              </a:spcBef>
              <a:spcAft>
                <a:spcPts val="0"/>
              </a:spcAft>
              <a:buSzPts val="2400"/>
              <a:buNone/>
              <a:defRPr sz="2400"/>
            </a:lvl2pPr>
            <a:lvl3pPr algn="r" lvl="2" rtl="0">
              <a:spcBef>
                <a:spcPts val="0"/>
              </a:spcBef>
              <a:spcAft>
                <a:spcPts val="0"/>
              </a:spcAft>
              <a:buSzPts val="2400"/>
              <a:buNone/>
              <a:defRPr sz="2400"/>
            </a:lvl3pPr>
            <a:lvl4pPr algn="r" lvl="3" rtl="0">
              <a:spcBef>
                <a:spcPts val="0"/>
              </a:spcBef>
              <a:spcAft>
                <a:spcPts val="0"/>
              </a:spcAft>
              <a:buSzPts val="2400"/>
              <a:buNone/>
              <a:defRPr sz="2400"/>
            </a:lvl4pPr>
            <a:lvl5pPr algn="r" lvl="4" rtl="0">
              <a:spcBef>
                <a:spcPts val="0"/>
              </a:spcBef>
              <a:spcAft>
                <a:spcPts val="0"/>
              </a:spcAft>
              <a:buSzPts val="2400"/>
              <a:buNone/>
              <a:defRPr sz="2400"/>
            </a:lvl5pPr>
            <a:lvl6pPr algn="r" lvl="5" rtl="0">
              <a:spcBef>
                <a:spcPts val="0"/>
              </a:spcBef>
              <a:spcAft>
                <a:spcPts val="0"/>
              </a:spcAft>
              <a:buSzPts val="2400"/>
              <a:buNone/>
              <a:defRPr sz="2400"/>
            </a:lvl6pPr>
            <a:lvl7pPr algn="r" lvl="6" rtl="0">
              <a:spcBef>
                <a:spcPts val="0"/>
              </a:spcBef>
              <a:spcAft>
                <a:spcPts val="0"/>
              </a:spcAft>
              <a:buSzPts val="2400"/>
              <a:buNone/>
              <a:defRPr sz="2400"/>
            </a:lvl7pPr>
            <a:lvl8pPr algn="r" lvl="7" rtl="0">
              <a:spcBef>
                <a:spcPts val="0"/>
              </a:spcBef>
              <a:spcAft>
                <a:spcPts val="0"/>
              </a:spcAft>
              <a:buSzPts val="2400"/>
              <a:buNone/>
              <a:defRPr sz="2400"/>
            </a:lvl8pPr>
            <a:lvl9pPr algn="r" lvl="8" rtl="0">
              <a:spcBef>
                <a:spcPts val="0"/>
              </a:spcBef>
              <a:spcAft>
                <a:spcPts val="0"/>
              </a:spcAft>
              <a:buSzPts val="2400"/>
              <a:buNone/>
              <a:defRPr sz="2400"/>
            </a:lvl9pPr>
          </a:lstStyle>
          <a:p/>
        </p:txBody>
      </p:sp>
      <p:sp>
        <p:nvSpPr>
          <p:cNvPr id="1048706" name="Google Shape;331;p23"/>
          <p:cNvSpPr txBox="1">
            <a:spLocks noGrp="1"/>
          </p:cNvSpPr>
          <p:nvPr>
            <p:ph type="title" idx="4"/>
          </p:nvPr>
        </p:nvSpPr>
        <p:spPr>
          <a:xfrm>
            <a:off x="4789134" y="3274825"/>
            <a:ext cx="24141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707" name="Google Shape;332;p23"/>
          <p:cNvSpPr>
            <a:spLocks noGrp="1"/>
          </p:cNvSpPr>
          <p:nvPr>
            <p:ph type="pic" idx="5"/>
          </p:nvPr>
        </p:nvSpPr>
        <p:spPr>
          <a:xfrm>
            <a:off x="2391313" y="1693650"/>
            <a:ext cx="1509900" cy="1452000"/>
          </a:xfrm>
          <a:prstGeom prst="roundRect">
            <a:avLst>
              <a:gd name="adj" fmla="val 12275"/>
            </a:avLst>
          </a:prstGeom>
          <a:noFill/>
          <a:ln w="19050" cap="flat" cmpd="sng">
            <a:solidFill>
              <a:schemeClr val="dk2"/>
            </a:solidFill>
            <a:prstDash val="solid"/>
            <a:round/>
            <a:headEnd type="none" w="sm" len="sm"/>
            <a:tailEnd type="none" w="sm" len="sm"/>
          </a:ln>
        </p:spPr>
      </p:sp>
      <p:sp>
        <p:nvSpPr>
          <p:cNvPr id="1048708" name="Google Shape;333;p23"/>
          <p:cNvSpPr>
            <a:spLocks noGrp="1"/>
          </p:cNvSpPr>
          <p:nvPr>
            <p:ph type="pic" idx="6"/>
          </p:nvPr>
        </p:nvSpPr>
        <p:spPr>
          <a:xfrm>
            <a:off x="5241238" y="1693639"/>
            <a:ext cx="1509900" cy="1452000"/>
          </a:xfrm>
          <a:prstGeom prst="roundRect">
            <a:avLst>
              <a:gd name="adj" fmla="val 14418"/>
            </a:avLst>
          </a:prstGeom>
          <a:noFill/>
          <a:ln w="19050" cap="flat" cmpd="sng">
            <a:solidFill>
              <a:schemeClr val="accent5"/>
            </a:solidFill>
            <a:prstDash val="solid"/>
            <a:round/>
            <a:headEnd type="none" w="sm" len="sm"/>
            <a:tailEnd type="none" w="sm" len="sm"/>
          </a:ln>
        </p:spPr>
      </p:sp>
      <p:sp>
        <p:nvSpPr>
          <p:cNvPr id="1048709" name="Google Shape;334;p23"/>
          <p:cNvSpPr/>
          <p:nvPr/>
        </p:nvSpPr>
        <p:spPr>
          <a:xfrm>
            <a:off x="7946263" y="1248225"/>
            <a:ext cx="878059" cy="669109"/>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0" name="Google Shape;335;p23"/>
          <p:cNvSpPr/>
          <p:nvPr/>
        </p:nvSpPr>
        <p:spPr>
          <a:xfrm>
            <a:off x="7946263" y="2237190"/>
            <a:ext cx="878059" cy="669109"/>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1" name="Google Shape;336;p23"/>
          <p:cNvSpPr/>
          <p:nvPr/>
        </p:nvSpPr>
        <p:spPr>
          <a:xfrm>
            <a:off x="7946263" y="3226156"/>
            <a:ext cx="878059" cy="669109"/>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56" name="Shape 337"/>
        <p:cNvGrpSpPr/>
        <p:nvPr/>
      </p:nvGrpSpPr>
      <p:grpSpPr>
        <a:xfrm>
          <a:off x="0" y="0"/>
          <a:ext cx="0" cy="0"/>
          <a:chOff x="0" y="0"/>
          <a:chExt cx="0" cy="0"/>
        </a:xfrm>
      </p:grpSpPr>
      <p:sp>
        <p:nvSpPr>
          <p:cNvPr id="1049010" name="Google Shape;338;p24"/>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57" name="Google Shape;339;p24"/>
          <p:cNvGrpSpPr/>
          <p:nvPr/>
        </p:nvGrpSpPr>
        <p:grpSpPr>
          <a:xfrm>
            <a:off x="520563" y="326550"/>
            <a:ext cx="8079900" cy="426900"/>
            <a:chOff x="552450" y="401675"/>
            <a:chExt cx="8079900" cy="426900"/>
          </a:xfrm>
        </p:grpSpPr>
        <p:sp>
          <p:nvSpPr>
            <p:cNvPr id="1049011" name="Google Shape;340;p24"/>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12" name="Google Shape;341;p24"/>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13" name="Google Shape;342;p24"/>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14" name="Google Shape;343;p24"/>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9015" name="Google Shape;344;p24"/>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016" name="Google Shape;345;p24"/>
          <p:cNvSpPr txBox="1">
            <a:spLocks noGrp="1"/>
          </p:cNvSpPr>
          <p:nvPr>
            <p:ph type="title" idx="2"/>
          </p:nvPr>
        </p:nvSpPr>
        <p:spPr>
          <a:xfrm>
            <a:off x="923025" y="2121888"/>
            <a:ext cx="19569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9017" name="Google Shape;346;p24"/>
          <p:cNvSpPr txBox="1">
            <a:spLocks noGrp="1"/>
          </p:cNvSpPr>
          <p:nvPr>
            <p:ph type="subTitle" idx="1"/>
          </p:nvPr>
        </p:nvSpPr>
        <p:spPr>
          <a:xfrm>
            <a:off x="922125" y="2571749"/>
            <a:ext cx="1958700" cy="12438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9018" name="Google Shape;347;p24"/>
          <p:cNvSpPr txBox="1">
            <a:spLocks noGrp="1"/>
          </p:cNvSpPr>
          <p:nvPr>
            <p:ph type="title" idx="3"/>
          </p:nvPr>
        </p:nvSpPr>
        <p:spPr>
          <a:xfrm>
            <a:off x="3526675" y="2121900"/>
            <a:ext cx="19569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9019" name="Google Shape;348;p24"/>
          <p:cNvSpPr txBox="1">
            <a:spLocks noGrp="1"/>
          </p:cNvSpPr>
          <p:nvPr>
            <p:ph type="subTitle" idx="4"/>
          </p:nvPr>
        </p:nvSpPr>
        <p:spPr>
          <a:xfrm>
            <a:off x="3526675" y="2571899"/>
            <a:ext cx="1956900" cy="12435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9020" name="Google Shape;349;p24"/>
          <p:cNvSpPr txBox="1">
            <a:spLocks noGrp="1"/>
          </p:cNvSpPr>
          <p:nvPr>
            <p:ph type="title" idx="5"/>
          </p:nvPr>
        </p:nvSpPr>
        <p:spPr>
          <a:xfrm>
            <a:off x="6130350" y="2121888"/>
            <a:ext cx="19569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9021" name="Google Shape;350;p24"/>
          <p:cNvSpPr txBox="1">
            <a:spLocks noGrp="1"/>
          </p:cNvSpPr>
          <p:nvPr>
            <p:ph type="subTitle" idx="6"/>
          </p:nvPr>
        </p:nvSpPr>
        <p:spPr>
          <a:xfrm>
            <a:off x="6130350" y="2571899"/>
            <a:ext cx="1956900" cy="12435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9022" name="Google Shape;351;p24"/>
          <p:cNvSpPr/>
          <p:nvPr/>
        </p:nvSpPr>
        <p:spPr>
          <a:xfrm>
            <a:off x="6929708" y="969222"/>
            <a:ext cx="196098" cy="195643"/>
          </a:xfrm>
          <a:custGeom>
            <a:avLst/>
            <a:ah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23" name="Google Shape;352;p24"/>
          <p:cNvSpPr/>
          <p:nvPr/>
        </p:nvSpPr>
        <p:spPr>
          <a:xfrm>
            <a:off x="7194649" y="969228"/>
            <a:ext cx="196097" cy="195643"/>
          </a:xfrm>
          <a:custGeom>
            <a:avLst/>
            <a:ahLst/>
            <a:rect l="l" t="t" r="r" b="b"/>
            <a:pathLst>
              <a:path w="949" h="947" extrusionOk="0">
                <a:moveTo>
                  <a:pt x="473" y="1"/>
                </a:moveTo>
                <a:lnTo>
                  <a:pt x="948" y="947"/>
                </a:lnTo>
                <a:lnTo>
                  <a:pt x="0" y="947"/>
                </a:ln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24" name="Google Shape;353;p24"/>
          <p:cNvSpPr/>
          <p:nvPr/>
        </p:nvSpPr>
        <p:spPr>
          <a:xfrm>
            <a:off x="7489841" y="969228"/>
            <a:ext cx="779478" cy="195655"/>
          </a:xfrm>
          <a:custGeom>
            <a:avLst/>
            <a:ah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25" name="Google Shape;354;p24"/>
          <p:cNvSpPr/>
          <p:nvPr/>
        </p:nvSpPr>
        <p:spPr>
          <a:xfrm>
            <a:off x="1261496" y="4407852"/>
            <a:ext cx="196107" cy="195650"/>
          </a:xfrm>
          <a:custGeom>
            <a:avLst/>
            <a:ah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26" name="Google Shape;355;p24"/>
          <p:cNvSpPr/>
          <p:nvPr/>
        </p:nvSpPr>
        <p:spPr>
          <a:xfrm>
            <a:off x="922126" y="4407852"/>
            <a:ext cx="196107" cy="195650"/>
          </a:xfrm>
          <a:custGeom>
            <a:avLst/>
            <a:ah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12" name="Shape 356"/>
        <p:cNvGrpSpPr/>
        <p:nvPr/>
      </p:nvGrpSpPr>
      <p:grpSpPr>
        <a:xfrm>
          <a:off x="0" y="0"/>
          <a:ext cx="0" cy="0"/>
          <a:chOff x="0" y="0"/>
          <a:chExt cx="0" cy="0"/>
        </a:xfrm>
      </p:grpSpPr>
      <p:sp>
        <p:nvSpPr>
          <p:cNvPr id="1048822" name="Google Shape;357;p25"/>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3" name="Google Shape;358;p25"/>
          <p:cNvGrpSpPr/>
          <p:nvPr/>
        </p:nvGrpSpPr>
        <p:grpSpPr>
          <a:xfrm>
            <a:off x="520563" y="326550"/>
            <a:ext cx="8079900" cy="426900"/>
            <a:chOff x="552450" y="401675"/>
            <a:chExt cx="8079900" cy="426900"/>
          </a:xfrm>
        </p:grpSpPr>
        <p:sp>
          <p:nvSpPr>
            <p:cNvPr id="1048823" name="Google Shape;359;p25"/>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4" name="Google Shape;360;p25"/>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5" name="Google Shape;361;p25"/>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6" name="Google Shape;362;p25"/>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827" name="Google Shape;363;p25"/>
          <p:cNvSpPr txBox="1">
            <a:spLocks noGrp="1"/>
          </p:cNvSpPr>
          <p:nvPr>
            <p:ph type="title"/>
          </p:nvPr>
        </p:nvSpPr>
        <p:spPr>
          <a:xfrm>
            <a:off x="720000" y="969225"/>
            <a:ext cx="3852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28" name="Google Shape;364;p25"/>
          <p:cNvSpPr txBox="1">
            <a:spLocks noGrp="1"/>
          </p:cNvSpPr>
          <p:nvPr>
            <p:ph type="title" idx="2"/>
          </p:nvPr>
        </p:nvSpPr>
        <p:spPr>
          <a:xfrm>
            <a:off x="2163750" y="1808325"/>
            <a:ext cx="16080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29" name="Google Shape;365;p25"/>
          <p:cNvSpPr txBox="1">
            <a:spLocks noGrp="1"/>
          </p:cNvSpPr>
          <p:nvPr>
            <p:ph type="subTitle" idx="1"/>
          </p:nvPr>
        </p:nvSpPr>
        <p:spPr>
          <a:xfrm>
            <a:off x="1815713" y="2342313"/>
            <a:ext cx="23043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30" name="Google Shape;366;p25"/>
          <p:cNvSpPr txBox="1">
            <a:spLocks noGrp="1"/>
          </p:cNvSpPr>
          <p:nvPr>
            <p:ph type="title" idx="3"/>
          </p:nvPr>
        </p:nvSpPr>
        <p:spPr>
          <a:xfrm>
            <a:off x="5261384" y="1807500"/>
            <a:ext cx="16080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31" name="Google Shape;367;p25"/>
          <p:cNvSpPr txBox="1">
            <a:spLocks noGrp="1"/>
          </p:cNvSpPr>
          <p:nvPr>
            <p:ph type="subTitle" idx="4"/>
          </p:nvPr>
        </p:nvSpPr>
        <p:spPr>
          <a:xfrm>
            <a:off x="4957215" y="2334075"/>
            <a:ext cx="23043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32" name="Google Shape;368;p25"/>
          <p:cNvSpPr txBox="1">
            <a:spLocks noGrp="1"/>
          </p:cNvSpPr>
          <p:nvPr>
            <p:ph type="title" idx="5"/>
          </p:nvPr>
        </p:nvSpPr>
        <p:spPr>
          <a:xfrm>
            <a:off x="2163802" y="3363275"/>
            <a:ext cx="16080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33" name="Google Shape;369;p25"/>
          <p:cNvSpPr txBox="1">
            <a:spLocks noGrp="1"/>
          </p:cNvSpPr>
          <p:nvPr>
            <p:ph type="subTitle" idx="6"/>
          </p:nvPr>
        </p:nvSpPr>
        <p:spPr>
          <a:xfrm>
            <a:off x="1815700" y="3867725"/>
            <a:ext cx="23043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34" name="Google Shape;370;p25"/>
          <p:cNvSpPr txBox="1">
            <a:spLocks noGrp="1"/>
          </p:cNvSpPr>
          <p:nvPr>
            <p:ph type="title" idx="7"/>
          </p:nvPr>
        </p:nvSpPr>
        <p:spPr>
          <a:xfrm>
            <a:off x="5261375" y="3363275"/>
            <a:ext cx="16080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35" name="Google Shape;371;p25"/>
          <p:cNvSpPr txBox="1">
            <a:spLocks noGrp="1"/>
          </p:cNvSpPr>
          <p:nvPr>
            <p:ph type="subTitle" idx="8"/>
          </p:nvPr>
        </p:nvSpPr>
        <p:spPr>
          <a:xfrm>
            <a:off x="4957202" y="3867725"/>
            <a:ext cx="23043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36" name="Google Shape;372;p25"/>
          <p:cNvSpPr/>
          <p:nvPr/>
        </p:nvSpPr>
        <p:spPr>
          <a:xfrm>
            <a:off x="6966975" y="1083425"/>
            <a:ext cx="986749" cy="199751"/>
          </a:xfrm>
          <a:custGeom>
            <a:avLst/>
            <a:ah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4" name="Google Shape;373;p25"/>
          <p:cNvGrpSpPr/>
          <p:nvPr/>
        </p:nvGrpSpPr>
        <p:grpSpPr>
          <a:xfrm>
            <a:off x="7580498" y="313907"/>
            <a:ext cx="1440046" cy="1407772"/>
            <a:chOff x="7499398" y="624507"/>
            <a:chExt cx="1440046" cy="1407772"/>
          </a:xfrm>
        </p:grpSpPr>
        <p:sp>
          <p:nvSpPr>
            <p:cNvPr id="1048837" name="Google Shape;374;p25"/>
            <p:cNvSpPr/>
            <p:nvPr/>
          </p:nvSpPr>
          <p:spPr>
            <a:xfrm rot="-497753">
              <a:off x="7734887" y="799728"/>
              <a:ext cx="1129014" cy="1129014"/>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5" name="Google Shape;375;p25"/>
            <p:cNvGrpSpPr/>
            <p:nvPr/>
          </p:nvGrpSpPr>
          <p:grpSpPr>
            <a:xfrm rot="-1343739">
              <a:off x="7664174" y="789203"/>
              <a:ext cx="1078029" cy="1078380"/>
              <a:chOff x="5759760" y="3433415"/>
              <a:chExt cx="583422" cy="583612"/>
            </a:xfrm>
          </p:grpSpPr>
          <p:sp>
            <p:nvSpPr>
              <p:cNvPr id="1048838" name="Google Shape;376;p25"/>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39" name="Google Shape;377;p25"/>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0" name="Google Shape;378;p25"/>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1" name="Google Shape;379;p25"/>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
        <p:nvSpPr>
          <p:cNvPr id="1048842" name="Google Shape;380;p25"/>
          <p:cNvSpPr/>
          <p:nvPr/>
        </p:nvSpPr>
        <p:spPr>
          <a:xfrm>
            <a:off x="276638" y="4345000"/>
            <a:ext cx="886720" cy="199751"/>
          </a:xfrm>
          <a:custGeom>
            <a:avLst/>
            <a:ah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32" name="Shape 381"/>
        <p:cNvGrpSpPr/>
        <p:nvPr/>
      </p:nvGrpSpPr>
      <p:grpSpPr>
        <a:xfrm>
          <a:off x="0" y="0"/>
          <a:ext cx="0" cy="0"/>
          <a:chOff x="0" y="0"/>
          <a:chExt cx="0" cy="0"/>
        </a:xfrm>
      </p:grpSpPr>
      <p:sp>
        <p:nvSpPr>
          <p:cNvPr id="1048884" name="Google Shape;382;p26"/>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33" name="Google Shape;383;p26"/>
          <p:cNvGrpSpPr/>
          <p:nvPr/>
        </p:nvGrpSpPr>
        <p:grpSpPr>
          <a:xfrm>
            <a:off x="520563" y="326550"/>
            <a:ext cx="8079900" cy="426900"/>
            <a:chOff x="552450" y="401675"/>
            <a:chExt cx="8079900" cy="426900"/>
          </a:xfrm>
        </p:grpSpPr>
        <p:sp>
          <p:nvSpPr>
            <p:cNvPr id="1048885" name="Google Shape;384;p26"/>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6" name="Google Shape;385;p26"/>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7" name="Google Shape;386;p26"/>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8" name="Google Shape;387;p26"/>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889" name="Google Shape;388;p26"/>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90" name="Google Shape;389;p26"/>
          <p:cNvSpPr txBox="1">
            <a:spLocks noGrp="1"/>
          </p:cNvSpPr>
          <p:nvPr>
            <p:ph type="title" idx="2"/>
          </p:nvPr>
        </p:nvSpPr>
        <p:spPr>
          <a:xfrm>
            <a:off x="903750" y="1749300"/>
            <a:ext cx="19380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solidFill>
                  <a:schemeClr val="lt1"/>
                </a:solidFill>
              </a:defRPr>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91" name="Google Shape;390;p26"/>
          <p:cNvSpPr txBox="1">
            <a:spLocks noGrp="1"/>
          </p:cNvSpPr>
          <p:nvPr>
            <p:ph type="subTitle" idx="1"/>
          </p:nvPr>
        </p:nvSpPr>
        <p:spPr>
          <a:xfrm>
            <a:off x="925988" y="2277000"/>
            <a:ext cx="19380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92" name="Google Shape;391;p26"/>
          <p:cNvSpPr txBox="1">
            <a:spLocks noGrp="1"/>
          </p:cNvSpPr>
          <p:nvPr>
            <p:ph type="title" idx="3"/>
          </p:nvPr>
        </p:nvSpPr>
        <p:spPr>
          <a:xfrm>
            <a:off x="3602719" y="1749300"/>
            <a:ext cx="19386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solidFill>
                  <a:schemeClr val="lt1"/>
                </a:solidFill>
              </a:defRPr>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93" name="Google Shape;392;p26"/>
          <p:cNvSpPr txBox="1">
            <a:spLocks noGrp="1"/>
          </p:cNvSpPr>
          <p:nvPr>
            <p:ph type="subTitle" idx="4"/>
          </p:nvPr>
        </p:nvSpPr>
        <p:spPr>
          <a:xfrm>
            <a:off x="3613313" y="2277000"/>
            <a:ext cx="19386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94" name="Google Shape;393;p26"/>
          <p:cNvSpPr txBox="1">
            <a:spLocks noGrp="1"/>
          </p:cNvSpPr>
          <p:nvPr>
            <p:ph type="title" idx="5"/>
          </p:nvPr>
        </p:nvSpPr>
        <p:spPr>
          <a:xfrm>
            <a:off x="903450" y="3254250"/>
            <a:ext cx="19386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solidFill>
                  <a:schemeClr val="lt1"/>
                </a:solidFill>
              </a:defRPr>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95" name="Google Shape;394;p26"/>
          <p:cNvSpPr txBox="1">
            <a:spLocks noGrp="1"/>
          </p:cNvSpPr>
          <p:nvPr>
            <p:ph type="subTitle" idx="6"/>
          </p:nvPr>
        </p:nvSpPr>
        <p:spPr>
          <a:xfrm>
            <a:off x="926063" y="3769350"/>
            <a:ext cx="19386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96" name="Google Shape;395;p26"/>
          <p:cNvSpPr txBox="1">
            <a:spLocks noGrp="1"/>
          </p:cNvSpPr>
          <p:nvPr>
            <p:ph type="title" idx="7"/>
          </p:nvPr>
        </p:nvSpPr>
        <p:spPr>
          <a:xfrm>
            <a:off x="3602719" y="3254250"/>
            <a:ext cx="19386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solidFill>
                  <a:schemeClr val="lt1"/>
                </a:solidFill>
              </a:defRPr>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97" name="Google Shape;396;p26"/>
          <p:cNvSpPr txBox="1">
            <a:spLocks noGrp="1"/>
          </p:cNvSpPr>
          <p:nvPr>
            <p:ph type="subTitle" idx="8"/>
          </p:nvPr>
        </p:nvSpPr>
        <p:spPr>
          <a:xfrm>
            <a:off x="3613238" y="3769350"/>
            <a:ext cx="19386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898" name="Google Shape;397;p26"/>
          <p:cNvSpPr txBox="1">
            <a:spLocks noGrp="1"/>
          </p:cNvSpPr>
          <p:nvPr>
            <p:ph type="title" idx="9"/>
          </p:nvPr>
        </p:nvSpPr>
        <p:spPr>
          <a:xfrm>
            <a:off x="6233770" y="1749300"/>
            <a:ext cx="19386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solidFill>
                  <a:schemeClr val="lt1"/>
                </a:solidFill>
              </a:defRPr>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899" name="Google Shape;398;p26"/>
          <p:cNvSpPr txBox="1">
            <a:spLocks noGrp="1"/>
          </p:cNvSpPr>
          <p:nvPr>
            <p:ph type="subTitle" idx="13"/>
          </p:nvPr>
        </p:nvSpPr>
        <p:spPr>
          <a:xfrm>
            <a:off x="6255863" y="2289600"/>
            <a:ext cx="19386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900" name="Google Shape;399;p26"/>
          <p:cNvSpPr txBox="1">
            <a:spLocks noGrp="1"/>
          </p:cNvSpPr>
          <p:nvPr>
            <p:ph type="title" idx="14"/>
          </p:nvPr>
        </p:nvSpPr>
        <p:spPr>
          <a:xfrm>
            <a:off x="6233770" y="3254250"/>
            <a:ext cx="19386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2000">
                <a:solidFill>
                  <a:schemeClr val="lt1"/>
                </a:solidFill>
              </a:defRPr>
            </a:lvl1pPr>
            <a:lvl2pPr algn="ctr" lvl="1" rtl="0">
              <a:spcBef>
                <a:spcPts val="0"/>
              </a:spcBef>
              <a:spcAft>
                <a:spcPts val="0"/>
              </a:spcAft>
              <a:buSzPts val="2400"/>
              <a:buNone/>
              <a:defRPr sz="2400"/>
            </a:lvl2pPr>
            <a:lvl3pPr algn="ctr" lvl="2" rtl="0">
              <a:spcBef>
                <a:spcPts val="0"/>
              </a:spcBef>
              <a:spcAft>
                <a:spcPts val="0"/>
              </a:spcAft>
              <a:buSzPts val="2400"/>
              <a:buNone/>
              <a:defRPr sz="2400"/>
            </a:lvl3pPr>
            <a:lvl4pPr algn="ctr" lvl="3" rtl="0">
              <a:spcBef>
                <a:spcPts val="0"/>
              </a:spcBef>
              <a:spcAft>
                <a:spcPts val="0"/>
              </a:spcAft>
              <a:buSzPts val="2400"/>
              <a:buNone/>
              <a:defRPr sz="2400"/>
            </a:lvl4pPr>
            <a:lvl5pPr algn="ctr" lvl="4" rtl="0">
              <a:spcBef>
                <a:spcPts val="0"/>
              </a:spcBef>
              <a:spcAft>
                <a:spcPts val="0"/>
              </a:spcAft>
              <a:buSzPts val="2400"/>
              <a:buNone/>
              <a:defRPr sz="2400"/>
            </a:lvl5pPr>
            <a:lvl6pPr algn="ctr" lvl="5" rtl="0">
              <a:spcBef>
                <a:spcPts val="0"/>
              </a:spcBef>
              <a:spcAft>
                <a:spcPts val="0"/>
              </a:spcAft>
              <a:buSzPts val="2400"/>
              <a:buNone/>
              <a:defRPr sz="2400"/>
            </a:lvl6pPr>
            <a:lvl7pPr algn="ctr" lvl="6" rtl="0">
              <a:spcBef>
                <a:spcPts val="0"/>
              </a:spcBef>
              <a:spcAft>
                <a:spcPts val="0"/>
              </a:spcAft>
              <a:buSzPts val="2400"/>
              <a:buNone/>
              <a:defRPr sz="2400"/>
            </a:lvl7pPr>
            <a:lvl8pPr algn="ctr" lvl="7" rtl="0">
              <a:spcBef>
                <a:spcPts val="0"/>
              </a:spcBef>
              <a:spcAft>
                <a:spcPts val="0"/>
              </a:spcAft>
              <a:buSzPts val="2400"/>
              <a:buNone/>
              <a:defRPr sz="2400"/>
            </a:lvl8pPr>
            <a:lvl9pPr algn="ctr" lvl="8" rtl="0">
              <a:spcBef>
                <a:spcPts val="0"/>
              </a:spcBef>
              <a:spcAft>
                <a:spcPts val="0"/>
              </a:spcAft>
              <a:buSzPts val="2400"/>
              <a:buNone/>
              <a:defRPr sz="2400"/>
            </a:lvl9pPr>
          </a:lstStyle>
          <a:p/>
        </p:txBody>
      </p:sp>
      <p:sp>
        <p:nvSpPr>
          <p:cNvPr id="1048901" name="Google Shape;400;p26"/>
          <p:cNvSpPr txBox="1">
            <a:spLocks noGrp="1"/>
          </p:cNvSpPr>
          <p:nvPr>
            <p:ph type="subTitle" idx="15"/>
          </p:nvPr>
        </p:nvSpPr>
        <p:spPr>
          <a:xfrm>
            <a:off x="6255788" y="3769350"/>
            <a:ext cx="1938600" cy="564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grpSp>
        <p:nvGrpSpPr>
          <p:cNvPr id="134" name="Google Shape;401;p26"/>
          <p:cNvGrpSpPr/>
          <p:nvPr/>
        </p:nvGrpSpPr>
        <p:grpSpPr>
          <a:xfrm rot="-772050">
            <a:off x="7298022" y="153508"/>
            <a:ext cx="1302599" cy="1303396"/>
            <a:chOff x="7530588" y="382981"/>
            <a:chExt cx="1302582" cy="1303380"/>
          </a:xfrm>
        </p:grpSpPr>
        <p:sp>
          <p:nvSpPr>
            <p:cNvPr id="1048902" name="Google Shape;402;p26"/>
            <p:cNvSpPr/>
            <p:nvPr/>
          </p:nvSpPr>
          <p:spPr>
            <a:xfrm rot="892134">
              <a:off x="7763764" y="583692"/>
              <a:ext cx="956322" cy="956322"/>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3" name="Google Shape;403;p26"/>
            <p:cNvSpPr/>
            <p:nvPr/>
          </p:nvSpPr>
          <p:spPr>
            <a:xfrm rot="-8220844">
              <a:off x="7721062" y="574253"/>
              <a:ext cx="921634" cy="921634"/>
            </a:xfrm>
            <a:custGeom>
              <a:avLst/>
              <a:ah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4" name="Google Shape;404;p26"/>
            <p:cNvSpPr/>
            <p:nvPr/>
          </p:nvSpPr>
          <p:spPr>
            <a:xfrm rot="-8220844">
              <a:off x="7893618" y="949438"/>
              <a:ext cx="503697" cy="516222"/>
            </a:xfrm>
            <a:custGeom>
              <a:avLst/>
              <a:ah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5" name="Google Shape;405;p26"/>
            <p:cNvSpPr/>
            <p:nvPr/>
          </p:nvSpPr>
          <p:spPr>
            <a:xfrm rot="-8220844">
              <a:off x="7782384" y="568843"/>
              <a:ext cx="847895" cy="768724"/>
            </a:xfrm>
            <a:custGeom>
              <a:avLst/>
              <a:ah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06" name="Google Shape;406;p26"/>
          <p:cNvSpPr/>
          <p:nvPr/>
        </p:nvSpPr>
        <p:spPr>
          <a:xfrm rot="8577204">
            <a:off x="8349726" y="1205862"/>
            <a:ext cx="316288" cy="316369"/>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7" name="Google Shape;407;p26"/>
          <p:cNvSpPr/>
          <p:nvPr/>
        </p:nvSpPr>
        <p:spPr>
          <a:xfrm rot="8577085">
            <a:off x="6895024" y="381730"/>
            <a:ext cx="489346" cy="489480"/>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47" name="Shape 408"/>
        <p:cNvGrpSpPr/>
        <p:nvPr/>
      </p:nvGrpSpPr>
      <p:grpSpPr>
        <a:xfrm>
          <a:off x="0" y="0"/>
          <a:ext cx="0" cy="0"/>
          <a:chOff x="0" y="0"/>
          <a:chExt cx="0" cy="0"/>
        </a:xfrm>
      </p:grpSpPr>
      <p:sp>
        <p:nvSpPr>
          <p:cNvPr id="1048975" name="Google Shape;409;p27"/>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48" name="Google Shape;410;p27"/>
          <p:cNvGrpSpPr/>
          <p:nvPr/>
        </p:nvGrpSpPr>
        <p:grpSpPr>
          <a:xfrm>
            <a:off x="520563" y="326550"/>
            <a:ext cx="8079900" cy="426900"/>
            <a:chOff x="552450" y="401675"/>
            <a:chExt cx="8079900" cy="426900"/>
          </a:xfrm>
        </p:grpSpPr>
        <p:sp>
          <p:nvSpPr>
            <p:cNvPr id="1048976" name="Google Shape;411;p27"/>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77" name="Google Shape;412;p27"/>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78" name="Google Shape;413;p27"/>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79" name="Google Shape;414;p27"/>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80" name="Google Shape;415;p27"/>
          <p:cNvSpPr txBox="1">
            <a:spLocks noGrp="1"/>
          </p:cNvSpPr>
          <p:nvPr>
            <p:ph type="title" hasCustomPrompt="1"/>
          </p:nvPr>
        </p:nvSpPr>
        <p:spPr>
          <a:xfrm rot="-535">
            <a:off x="1861862" y="1725456"/>
            <a:ext cx="1928400" cy="9912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6200"/>
              <a:buNone/>
              <a:defRPr sz="6200">
                <a:solidFill>
                  <a:schemeClr val="lt1"/>
                </a:solidFill>
              </a:defRPr>
            </a:lvl1pPr>
            <a:lvl2pPr algn="ctr" lvl="1" rtl="0">
              <a:spcBef>
                <a:spcPts val="0"/>
              </a:spcBef>
              <a:spcAft>
                <a:spcPts val="0"/>
              </a:spcAft>
              <a:buSzPts val="6200"/>
              <a:buNone/>
              <a:defRPr sz="6200"/>
            </a:lvl2pPr>
            <a:lvl3pPr algn="ctr" lvl="2" rtl="0">
              <a:spcBef>
                <a:spcPts val="0"/>
              </a:spcBef>
              <a:spcAft>
                <a:spcPts val="0"/>
              </a:spcAft>
              <a:buSzPts val="6200"/>
              <a:buNone/>
              <a:defRPr sz="6200"/>
            </a:lvl3pPr>
            <a:lvl4pPr algn="ctr" lvl="3" rtl="0">
              <a:spcBef>
                <a:spcPts val="0"/>
              </a:spcBef>
              <a:spcAft>
                <a:spcPts val="0"/>
              </a:spcAft>
              <a:buSzPts val="6200"/>
              <a:buNone/>
              <a:defRPr sz="6200"/>
            </a:lvl4pPr>
            <a:lvl5pPr algn="ctr" lvl="4" rtl="0">
              <a:spcBef>
                <a:spcPts val="0"/>
              </a:spcBef>
              <a:spcAft>
                <a:spcPts val="0"/>
              </a:spcAft>
              <a:buSzPts val="6200"/>
              <a:buNone/>
              <a:defRPr sz="6200"/>
            </a:lvl5pPr>
            <a:lvl6pPr algn="ctr" lvl="5" rtl="0">
              <a:spcBef>
                <a:spcPts val="0"/>
              </a:spcBef>
              <a:spcAft>
                <a:spcPts val="0"/>
              </a:spcAft>
              <a:buSzPts val="6200"/>
              <a:buNone/>
              <a:defRPr sz="6200"/>
            </a:lvl6pPr>
            <a:lvl7pPr algn="ctr" lvl="6" rtl="0">
              <a:spcBef>
                <a:spcPts val="0"/>
              </a:spcBef>
              <a:spcAft>
                <a:spcPts val="0"/>
              </a:spcAft>
              <a:buSzPts val="6200"/>
              <a:buNone/>
              <a:defRPr sz="6200"/>
            </a:lvl7pPr>
            <a:lvl8pPr algn="ctr" lvl="7" rtl="0">
              <a:spcBef>
                <a:spcPts val="0"/>
              </a:spcBef>
              <a:spcAft>
                <a:spcPts val="0"/>
              </a:spcAft>
              <a:buSzPts val="6200"/>
              <a:buNone/>
              <a:defRPr sz="6200"/>
            </a:lvl8pPr>
            <a:lvl9pPr algn="ctr" lvl="8" rtl="0">
              <a:spcBef>
                <a:spcPts val="0"/>
              </a:spcBef>
              <a:spcAft>
                <a:spcPts val="0"/>
              </a:spcAft>
              <a:buSzPts val="6200"/>
              <a:buNone/>
              <a:defRPr sz="6200"/>
            </a:lvl9pPr>
          </a:lstStyle>
          <a:p>
            <a:r>
              <a:t>xx%</a:t>
            </a:r>
          </a:p>
        </p:txBody>
      </p:sp>
      <p:sp>
        <p:nvSpPr>
          <p:cNvPr id="1048981" name="Google Shape;416;p27"/>
          <p:cNvSpPr txBox="1">
            <a:spLocks noGrp="1"/>
          </p:cNvSpPr>
          <p:nvPr>
            <p:ph type="subTitle" idx="1"/>
          </p:nvPr>
        </p:nvSpPr>
        <p:spPr>
          <a:xfrm>
            <a:off x="1640850" y="3426600"/>
            <a:ext cx="2404800" cy="612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982" name="Google Shape;417;p27"/>
          <p:cNvSpPr txBox="1">
            <a:spLocks noGrp="1"/>
          </p:cNvSpPr>
          <p:nvPr>
            <p:ph type="title" idx="2" hasCustomPrompt="1"/>
          </p:nvPr>
        </p:nvSpPr>
        <p:spPr>
          <a:xfrm>
            <a:off x="5352316" y="1732553"/>
            <a:ext cx="1929300" cy="9912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6200"/>
              <a:buNone/>
              <a:defRPr sz="6200">
                <a:solidFill>
                  <a:schemeClr val="lt1"/>
                </a:solidFill>
              </a:defRPr>
            </a:lvl1pPr>
            <a:lvl2pPr algn="ctr" lvl="1" rtl="0">
              <a:spcBef>
                <a:spcPts val="0"/>
              </a:spcBef>
              <a:spcAft>
                <a:spcPts val="0"/>
              </a:spcAft>
              <a:buSzPts val="6200"/>
              <a:buNone/>
              <a:defRPr sz="6200"/>
            </a:lvl2pPr>
            <a:lvl3pPr algn="ctr" lvl="2" rtl="0">
              <a:spcBef>
                <a:spcPts val="0"/>
              </a:spcBef>
              <a:spcAft>
                <a:spcPts val="0"/>
              </a:spcAft>
              <a:buSzPts val="6200"/>
              <a:buNone/>
              <a:defRPr sz="6200"/>
            </a:lvl3pPr>
            <a:lvl4pPr algn="ctr" lvl="3" rtl="0">
              <a:spcBef>
                <a:spcPts val="0"/>
              </a:spcBef>
              <a:spcAft>
                <a:spcPts val="0"/>
              </a:spcAft>
              <a:buSzPts val="6200"/>
              <a:buNone/>
              <a:defRPr sz="6200"/>
            </a:lvl4pPr>
            <a:lvl5pPr algn="ctr" lvl="4" rtl="0">
              <a:spcBef>
                <a:spcPts val="0"/>
              </a:spcBef>
              <a:spcAft>
                <a:spcPts val="0"/>
              </a:spcAft>
              <a:buSzPts val="6200"/>
              <a:buNone/>
              <a:defRPr sz="6200"/>
            </a:lvl5pPr>
            <a:lvl6pPr algn="ctr" lvl="5" rtl="0">
              <a:spcBef>
                <a:spcPts val="0"/>
              </a:spcBef>
              <a:spcAft>
                <a:spcPts val="0"/>
              </a:spcAft>
              <a:buSzPts val="6200"/>
              <a:buNone/>
              <a:defRPr sz="6200"/>
            </a:lvl6pPr>
            <a:lvl7pPr algn="ctr" lvl="6" rtl="0">
              <a:spcBef>
                <a:spcPts val="0"/>
              </a:spcBef>
              <a:spcAft>
                <a:spcPts val="0"/>
              </a:spcAft>
              <a:buSzPts val="6200"/>
              <a:buNone/>
              <a:defRPr sz="6200"/>
            </a:lvl7pPr>
            <a:lvl8pPr algn="ctr" lvl="7" rtl="0">
              <a:spcBef>
                <a:spcPts val="0"/>
              </a:spcBef>
              <a:spcAft>
                <a:spcPts val="0"/>
              </a:spcAft>
              <a:buSzPts val="6200"/>
              <a:buNone/>
              <a:defRPr sz="6200"/>
            </a:lvl8pPr>
            <a:lvl9pPr algn="ctr" lvl="8" rtl="0">
              <a:spcBef>
                <a:spcPts val="0"/>
              </a:spcBef>
              <a:spcAft>
                <a:spcPts val="0"/>
              </a:spcAft>
              <a:buSzPts val="6200"/>
              <a:buNone/>
              <a:defRPr sz="6200"/>
            </a:lvl9pPr>
          </a:lstStyle>
          <a:p>
            <a:r>
              <a:t>xx%</a:t>
            </a:r>
          </a:p>
        </p:txBody>
      </p:sp>
      <p:sp>
        <p:nvSpPr>
          <p:cNvPr id="1048983" name="Google Shape;418;p27"/>
          <p:cNvSpPr txBox="1">
            <a:spLocks noGrp="1"/>
          </p:cNvSpPr>
          <p:nvPr>
            <p:ph type="subTitle" idx="3"/>
          </p:nvPr>
        </p:nvSpPr>
        <p:spPr>
          <a:xfrm>
            <a:off x="5114563" y="3426300"/>
            <a:ext cx="2404800" cy="6126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160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grpSp>
        <p:nvGrpSpPr>
          <p:cNvPr id="149" name="Google Shape;419;p27"/>
          <p:cNvGrpSpPr/>
          <p:nvPr/>
        </p:nvGrpSpPr>
        <p:grpSpPr>
          <a:xfrm>
            <a:off x="7769832" y="3176181"/>
            <a:ext cx="1308352" cy="1308606"/>
            <a:chOff x="7764407" y="575481"/>
            <a:chExt cx="1308352" cy="1308606"/>
          </a:xfrm>
        </p:grpSpPr>
        <p:sp>
          <p:nvSpPr>
            <p:cNvPr id="1048984" name="Google Shape;420;p27"/>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50" name="Google Shape;421;p27"/>
            <p:cNvGrpSpPr/>
            <p:nvPr/>
          </p:nvGrpSpPr>
          <p:grpSpPr>
            <a:xfrm rot="-846281">
              <a:off x="7879557" y="690583"/>
              <a:ext cx="1078052" cy="1078403"/>
              <a:chOff x="5759760" y="3433415"/>
              <a:chExt cx="583422" cy="583612"/>
            </a:xfrm>
          </p:grpSpPr>
          <p:sp>
            <p:nvSpPr>
              <p:cNvPr id="1048985" name="Google Shape;422;p27"/>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6" name="Google Shape;423;p27"/>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7" name="Google Shape;424;p27"/>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8" name="Google Shape;425;p27"/>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grpSp>
        <p:nvGrpSpPr>
          <p:cNvPr id="151" name="Google Shape;426;p27"/>
          <p:cNvGrpSpPr/>
          <p:nvPr/>
        </p:nvGrpSpPr>
        <p:grpSpPr>
          <a:xfrm rot="1591012">
            <a:off x="255361" y="3719967"/>
            <a:ext cx="765445" cy="765594"/>
            <a:chOff x="7764407" y="575481"/>
            <a:chExt cx="1308352" cy="1308606"/>
          </a:xfrm>
        </p:grpSpPr>
        <p:sp>
          <p:nvSpPr>
            <p:cNvPr id="1048989" name="Google Shape;427;p27"/>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52" name="Google Shape;428;p27"/>
            <p:cNvGrpSpPr/>
            <p:nvPr/>
          </p:nvGrpSpPr>
          <p:grpSpPr>
            <a:xfrm rot="-846281">
              <a:off x="7879557" y="690583"/>
              <a:ext cx="1078052" cy="1078403"/>
              <a:chOff x="5759760" y="3433415"/>
              <a:chExt cx="583422" cy="583612"/>
            </a:xfrm>
          </p:grpSpPr>
          <p:sp>
            <p:nvSpPr>
              <p:cNvPr id="1048990" name="Google Shape;429;p27"/>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91" name="Google Shape;430;p27"/>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92" name="Google Shape;431;p27"/>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93" name="Google Shape;432;p27"/>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
        <p:nvSpPr>
          <p:cNvPr id="1048994" name="Google Shape;433;p27"/>
          <p:cNvSpPr/>
          <p:nvPr/>
        </p:nvSpPr>
        <p:spPr>
          <a:xfrm>
            <a:off x="993081" y="4281718"/>
            <a:ext cx="349624" cy="321774"/>
          </a:xfrm>
          <a:custGeom>
            <a:avLst/>
            <a:ah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95" name="Google Shape;434;p27"/>
          <p:cNvSpPr/>
          <p:nvPr/>
        </p:nvSpPr>
        <p:spPr>
          <a:xfrm>
            <a:off x="7896964" y="4416376"/>
            <a:ext cx="426868" cy="426901"/>
          </a:xfrm>
          <a:custGeom>
            <a:avLst/>
            <a:ah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58" name="Shape 435"/>
        <p:cNvGrpSpPr/>
        <p:nvPr/>
      </p:nvGrpSpPr>
      <p:grpSpPr>
        <a:xfrm>
          <a:off x="0" y="0"/>
          <a:ext cx="0" cy="0"/>
          <a:chOff x="0" y="0"/>
          <a:chExt cx="0" cy="0"/>
        </a:xfrm>
      </p:grpSpPr>
      <p:sp>
        <p:nvSpPr>
          <p:cNvPr id="1049027" name="Google Shape;436;p28"/>
          <p:cNvSpPr/>
          <p:nvPr/>
        </p:nvSpPr>
        <p:spPr>
          <a:xfrm>
            <a:off x="520575" y="819150"/>
            <a:ext cx="8079900" cy="3898800"/>
          </a:xfrm>
          <a:prstGeom prst="roundRect">
            <a:avLst>
              <a:gd name="adj" fmla="val 3542"/>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59" name="Google Shape;437;p28"/>
          <p:cNvGrpSpPr/>
          <p:nvPr/>
        </p:nvGrpSpPr>
        <p:grpSpPr>
          <a:xfrm>
            <a:off x="520563" y="326550"/>
            <a:ext cx="8079900" cy="426900"/>
            <a:chOff x="552450" y="401675"/>
            <a:chExt cx="8079900" cy="426900"/>
          </a:xfrm>
        </p:grpSpPr>
        <p:sp>
          <p:nvSpPr>
            <p:cNvPr id="1049028" name="Google Shape;438;p28"/>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29" name="Google Shape;439;p28"/>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0" name="Google Shape;440;p28"/>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1" name="Google Shape;441;p28"/>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9032" name="Google Shape;442;p28"/>
          <p:cNvSpPr txBox="1">
            <a:spLocks noGrp="1"/>
          </p:cNvSpPr>
          <p:nvPr>
            <p:ph type="ctrTitle"/>
          </p:nvPr>
        </p:nvSpPr>
        <p:spPr>
          <a:xfrm>
            <a:off x="2571776" y="970275"/>
            <a:ext cx="4000500" cy="1126500"/>
          </a:xfrm>
          <a:prstGeom prst="rect"/>
          <a:noFill/>
          <a:ln>
            <a:noFill/>
          </a:ln>
        </p:spPr>
        <p:txBody>
          <a:bodyPr anchor="b" anchorCtr="0" bIns="91425" lIns="91425" rIns="91425" spcFirstLastPara="1" tIns="91425" wrap="square">
            <a:noAutofit/>
          </a:bodyPr>
          <a:lstStyle>
            <a:lvl1pPr algn="ctr" lvl="0" rtl="0">
              <a:spcBef>
                <a:spcPts val="0"/>
              </a:spcBef>
              <a:spcAft>
                <a:spcPts val="0"/>
              </a:spcAft>
              <a:buSzPts val="5200"/>
              <a:buNone/>
              <a:defRPr sz="6500"/>
            </a:lvl1pPr>
            <a:lvl2pPr algn="ctr" lvl="1" rtl="0">
              <a:spcBef>
                <a:spcPts val="0"/>
              </a:spcBef>
              <a:spcAft>
                <a:spcPts val="0"/>
              </a:spcAft>
              <a:buSzPts val="5200"/>
              <a:buNone/>
              <a:defRPr sz="5200"/>
            </a:lvl2pPr>
            <a:lvl3pPr algn="ctr" lvl="2" rtl="0">
              <a:spcBef>
                <a:spcPts val="0"/>
              </a:spcBef>
              <a:spcAft>
                <a:spcPts val="0"/>
              </a:spcAft>
              <a:buSzPts val="5200"/>
              <a:buNone/>
              <a:defRPr sz="5200"/>
            </a:lvl3pPr>
            <a:lvl4pPr algn="ctr" lvl="3" rtl="0">
              <a:spcBef>
                <a:spcPts val="0"/>
              </a:spcBef>
              <a:spcAft>
                <a:spcPts val="0"/>
              </a:spcAft>
              <a:buSzPts val="5200"/>
              <a:buNone/>
              <a:defRPr sz="5200"/>
            </a:lvl4pPr>
            <a:lvl5pPr algn="ctr" lvl="4" rtl="0">
              <a:spcBef>
                <a:spcPts val="0"/>
              </a:spcBef>
              <a:spcAft>
                <a:spcPts val="0"/>
              </a:spcAft>
              <a:buSzPts val="5200"/>
              <a:buNone/>
              <a:defRPr sz="5200"/>
            </a:lvl5pPr>
            <a:lvl6pPr algn="ctr" lvl="5" rtl="0">
              <a:spcBef>
                <a:spcPts val="0"/>
              </a:spcBef>
              <a:spcAft>
                <a:spcPts val="0"/>
              </a:spcAft>
              <a:buSzPts val="5200"/>
              <a:buNone/>
              <a:defRPr sz="5200"/>
            </a:lvl6pPr>
            <a:lvl7pPr algn="ctr" lvl="6" rtl="0">
              <a:spcBef>
                <a:spcPts val="0"/>
              </a:spcBef>
              <a:spcAft>
                <a:spcPts val="0"/>
              </a:spcAft>
              <a:buSzPts val="5200"/>
              <a:buNone/>
              <a:defRPr sz="5200"/>
            </a:lvl7pPr>
            <a:lvl8pPr algn="ctr" lvl="7" rtl="0">
              <a:spcBef>
                <a:spcPts val="0"/>
              </a:spcBef>
              <a:spcAft>
                <a:spcPts val="0"/>
              </a:spcAft>
              <a:buSzPts val="5200"/>
              <a:buNone/>
              <a:defRPr sz="5200"/>
            </a:lvl8pPr>
            <a:lvl9pPr algn="ctr" lvl="8" rtl="0">
              <a:spcBef>
                <a:spcPts val="0"/>
              </a:spcBef>
              <a:spcAft>
                <a:spcPts val="0"/>
              </a:spcAft>
              <a:buSzPts val="5200"/>
              <a:buNone/>
              <a:defRPr sz="5200"/>
            </a:lvl9pPr>
          </a:lstStyle>
          <a:p/>
        </p:txBody>
      </p:sp>
      <p:sp>
        <p:nvSpPr>
          <p:cNvPr id="1049033" name="Google Shape;443;p28"/>
          <p:cNvSpPr txBox="1">
            <a:spLocks noGrp="1"/>
          </p:cNvSpPr>
          <p:nvPr>
            <p:ph type="subTitle" idx="1"/>
          </p:nvPr>
        </p:nvSpPr>
        <p:spPr>
          <a:xfrm>
            <a:off x="2679325" y="1960151"/>
            <a:ext cx="3785400" cy="11265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Clr>
                <a:schemeClr val="dk1"/>
              </a:buClr>
              <a:buSzPts val="1400"/>
              <a:buNone/>
              <a:defRPr>
                <a:solidFill>
                  <a:schemeClr val="dk1"/>
                </a:solidFill>
              </a:defRPr>
            </a:lvl1pPr>
            <a:lvl2pPr algn="ctr" lvl="1" rtl="0">
              <a:lnSpc>
                <a:spcPct val="100000"/>
              </a:lnSpc>
              <a:spcBef>
                <a:spcPts val="0"/>
              </a:spcBef>
              <a:spcAft>
                <a:spcPts val="0"/>
              </a:spcAft>
              <a:buClr>
                <a:schemeClr val="dk1"/>
              </a:buClr>
              <a:buSzPts val="1800"/>
              <a:buNone/>
              <a:defRPr sz="1800">
                <a:solidFill>
                  <a:schemeClr val="dk1"/>
                </a:solidFill>
              </a:defRPr>
            </a:lvl2pPr>
            <a:lvl3pPr algn="ctr" lvl="2" rtl="0">
              <a:lnSpc>
                <a:spcPct val="100000"/>
              </a:lnSpc>
              <a:spcBef>
                <a:spcPts val="0"/>
              </a:spcBef>
              <a:spcAft>
                <a:spcPts val="0"/>
              </a:spcAft>
              <a:buClr>
                <a:schemeClr val="dk1"/>
              </a:buClr>
              <a:buSzPts val="1800"/>
              <a:buNone/>
              <a:defRPr sz="1800">
                <a:solidFill>
                  <a:schemeClr val="dk1"/>
                </a:solidFill>
              </a:defRPr>
            </a:lvl3pPr>
            <a:lvl4pPr algn="ctr" lvl="3" rtl="0">
              <a:lnSpc>
                <a:spcPct val="100000"/>
              </a:lnSpc>
              <a:spcBef>
                <a:spcPts val="0"/>
              </a:spcBef>
              <a:spcAft>
                <a:spcPts val="0"/>
              </a:spcAft>
              <a:buClr>
                <a:schemeClr val="dk1"/>
              </a:buClr>
              <a:buSzPts val="1800"/>
              <a:buNone/>
              <a:defRPr sz="1800">
                <a:solidFill>
                  <a:schemeClr val="dk1"/>
                </a:solidFill>
              </a:defRPr>
            </a:lvl4pPr>
            <a:lvl5pPr algn="ctr" lvl="4" rtl="0">
              <a:lnSpc>
                <a:spcPct val="100000"/>
              </a:lnSpc>
              <a:spcBef>
                <a:spcPts val="0"/>
              </a:spcBef>
              <a:spcAft>
                <a:spcPts val="0"/>
              </a:spcAft>
              <a:buClr>
                <a:schemeClr val="dk1"/>
              </a:buClr>
              <a:buSzPts val="1800"/>
              <a:buNone/>
              <a:defRPr sz="1800">
                <a:solidFill>
                  <a:schemeClr val="dk1"/>
                </a:solidFill>
              </a:defRPr>
            </a:lvl5pPr>
            <a:lvl6pPr algn="ctr" lvl="5" rtl="0">
              <a:lnSpc>
                <a:spcPct val="100000"/>
              </a:lnSpc>
              <a:spcBef>
                <a:spcPts val="0"/>
              </a:spcBef>
              <a:spcAft>
                <a:spcPts val="0"/>
              </a:spcAft>
              <a:buClr>
                <a:schemeClr val="dk1"/>
              </a:buClr>
              <a:buSzPts val="1800"/>
              <a:buNone/>
              <a:defRPr sz="1800">
                <a:solidFill>
                  <a:schemeClr val="dk1"/>
                </a:solidFill>
              </a:defRPr>
            </a:lvl6pPr>
            <a:lvl7pPr algn="ctr" lvl="6" rtl="0">
              <a:lnSpc>
                <a:spcPct val="100000"/>
              </a:lnSpc>
              <a:spcBef>
                <a:spcPts val="0"/>
              </a:spcBef>
              <a:spcAft>
                <a:spcPts val="0"/>
              </a:spcAft>
              <a:buClr>
                <a:schemeClr val="dk1"/>
              </a:buClr>
              <a:buSzPts val="1800"/>
              <a:buNone/>
              <a:defRPr sz="1800">
                <a:solidFill>
                  <a:schemeClr val="dk1"/>
                </a:solidFill>
              </a:defRPr>
            </a:lvl7pPr>
            <a:lvl8pPr algn="ctr" lvl="7" rtl="0">
              <a:lnSpc>
                <a:spcPct val="100000"/>
              </a:lnSpc>
              <a:spcBef>
                <a:spcPts val="0"/>
              </a:spcBef>
              <a:spcAft>
                <a:spcPts val="0"/>
              </a:spcAft>
              <a:buClr>
                <a:schemeClr val="dk1"/>
              </a:buClr>
              <a:buSzPts val="1800"/>
              <a:buNone/>
              <a:defRPr sz="1800">
                <a:solidFill>
                  <a:schemeClr val="dk1"/>
                </a:solidFill>
              </a:defRPr>
            </a:lvl8pPr>
            <a:lvl9pPr algn="ctr" lvl="8" rtl="0">
              <a:lnSpc>
                <a:spcPct val="100000"/>
              </a:lnSpc>
              <a:spcBef>
                <a:spcPts val="0"/>
              </a:spcBef>
              <a:spcAft>
                <a:spcPts val="0"/>
              </a:spcAft>
              <a:buClr>
                <a:schemeClr val="dk1"/>
              </a:buClr>
              <a:buSzPts val="1800"/>
              <a:buNone/>
              <a:defRPr sz="1800">
                <a:solidFill>
                  <a:schemeClr val="dk1"/>
                </a:solidFill>
              </a:defRPr>
            </a:lvl9pPr>
          </a:lstStyle>
          <a:p/>
        </p:txBody>
      </p:sp>
      <p:sp>
        <p:nvSpPr>
          <p:cNvPr id="1049034" name="Google Shape;444;p28"/>
          <p:cNvSpPr txBox="1">
            <a:spLocks noGrp="1"/>
          </p:cNvSpPr>
          <p:nvPr>
            <p:ph type="subTitle" idx="2"/>
          </p:nvPr>
        </p:nvSpPr>
        <p:spPr>
          <a:xfrm rot="-962">
            <a:off x="2963720" y="4229842"/>
            <a:ext cx="3216600" cy="373200"/>
          </a:xfrm>
          <a:prstGeom prst="rect"/>
          <a:noFill/>
          <a:ln>
            <a:noFill/>
          </a:ln>
        </p:spPr>
        <p:txBody>
          <a:bodyPr anchor="t" anchorCtr="0" bIns="91425" lIns="91425" rIns="91425" spcFirstLastPara="1" tIns="91425" wrap="square">
            <a:noAutofit/>
          </a:bodyPr>
          <a:lstStyle>
            <a:lvl1pPr algn="ctr" lvl="0" rtl="0">
              <a:lnSpc>
                <a:spcPct val="100000"/>
              </a:lnSpc>
              <a:spcBef>
                <a:spcPts val="0"/>
              </a:spcBef>
              <a:spcAft>
                <a:spcPts val="0"/>
              </a:spcAft>
              <a:buClr>
                <a:schemeClr val="dk1"/>
              </a:buClr>
              <a:buSzPts val="1100"/>
              <a:buNone/>
              <a:defRPr sz="1100"/>
            </a:lvl1pPr>
            <a:lvl2pPr algn="ctr" lvl="1" rtl="0">
              <a:lnSpc>
                <a:spcPct val="100000"/>
              </a:lnSpc>
              <a:spcBef>
                <a:spcPts val="0"/>
              </a:spcBef>
              <a:spcAft>
                <a:spcPts val="0"/>
              </a:spcAft>
              <a:buClr>
                <a:schemeClr val="dk1"/>
              </a:buClr>
              <a:buSzPts val="1100"/>
              <a:buNone/>
              <a:defRPr sz="1100">
                <a:solidFill>
                  <a:schemeClr val="dk1"/>
                </a:solidFill>
              </a:defRPr>
            </a:lvl2pPr>
            <a:lvl3pPr algn="ctr" lvl="2" rtl="0">
              <a:lnSpc>
                <a:spcPct val="100000"/>
              </a:lnSpc>
              <a:spcBef>
                <a:spcPts val="0"/>
              </a:spcBef>
              <a:spcAft>
                <a:spcPts val="0"/>
              </a:spcAft>
              <a:buClr>
                <a:schemeClr val="dk1"/>
              </a:buClr>
              <a:buSzPts val="1100"/>
              <a:buNone/>
              <a:defRPr sz="1100">
                <a:solidFill>
                  <a:schemeClr val="dk1"/>
                </a:solidFill>
              </a:defRPr>
            </a:lvl3pPr>
            <a:lvl4pPr algn="ctr" lvl="3" rtl="0">
              <a:lnSpc>
                <a:spcPct val="100000"/>
              </a:lnSpc>
              <a:spcBef>
                <a:spcPts val="0"/>
              </a:spcBef>
              <a:spcAft>
                <a:spcPts val="0"/>
              </a:spcAft>
              <a:buClr>
                <a:schemeClr val="dk1"/>
              </a:buClr>
              <a:buSzPts val="1100"/>
              <a:buNone/>
              <a:defRPr sz="1100">
                <a:solidFill>
                  <a:schemeClr val="dk1"/>
                </a:solidFill>
              </a:defRPr>
            </a:lvl4pPr>
            <a:lvl5pPr algn="ctr" lvl="4" rtl="0">
              <a:lnSpc>
                <a:spcPct val="100000"/>
              </a:lnSpc>
              <a:spcBef>
                <a:spcPts val="0"/>
              </a:spcBef>
              <a:spcAft>
                <a:spcPts val="0"/>
              </a:spcAft>
              <a:buClr>
                <a:schemeClr val="dk1"/>
              </a:buClr>
              <a:buSzPts val="1100"/>
              <a:buNone/>
              <a:defRPr sz="1100">
                <a:solidFill>
                  <a:schemeClr val="dk1"/>
                </a:solidFill>
              </a:defRPr>
            </a:lvl5pPr>
            <a:lvl6pPr algn="ctr" lvl="5" rtl="0">
              <a:lnSpc>
                <a:spcPct val="100000"/>
              </a:lnSpc>
              <a:spcBef>
                <a:spcPts val="0"/>
              </a:spcBef>
              <a:spcAft>
                <a:spcPts val="0"/>
              </a:spcAft>
              <a:buClr>
                <a:schemeClr val="dk1"/>
              </a:buClr>
              <a:buSzPts val="1100"/>
              <a:buNone/>
              <a:defRPr sz="1100">
                <a:solidFill>
                  <a:schemeClr val="dk1"/>
                </a:solidFill>
              </a:defRPr>
            </a:lvl6pPr>
            <a:lvl7pPr algn="ctr" lvl="6" rtl="0">
              <a:lnSpc>
                <a:spcPct val="100000"/>
              </a:lnSpc>
              <a:spcBef>
                <a:spcPts val="0"/>
              </a:spcBef>
              <a:spcAft>
                <a:spcPts val="0"/>
              </a:spcAft>
              <a:buClr>
                <a:schemeClr val="dk1"/>
              </a:buClr>
              <a:buSzPts val="1100"/>
              <a:buNone/>
              <a:defRPr sz="1100">
                <a:solidFill>
                  <a:schemeClr val="dk1"/>
                </a:solidFill>
              </a:defRPr>
            </a:lvl7pPr>
            <a:lvl8pPr algn="ctr" lvl="7" rtl="0">
              <a:lnSpc>
                <a:spcPct val="100000"/>
              </a:lnSpc>
              <a:spcBef>
                <a:spcPts val="0"/>
              </a:spcBef>
              <a:spcAft>
                <a:spcPts val="0"/>
              </a:spcAft>
              <a:buClr>
                <a:schemeClr val="dk1"/>
              </a:buClr>
              <a:buSzPts val="1100"/>
              <a:buNone/>
              <a:defRPr sz="1100">
                <a:solidFill>
                  <a:schemeClr val="dk1"/>
                </a:solidFill>
              </a:defRPr>
            </a:lvl8pPr>
            <a:lvl9pPr algn="ctr" lvl="8" rtl="0">
              <a:lnSpc>
                <a:spcPct val="100000"/>
              </a:lnSpc>
              <a:spcBef>
                <a:spcPts val="0"/>
              </a:spcBef>
              <a:spcAft>
                <a:spcPts val="0"/>
              </a:spcAft>
              <a:buClr>
                <a:schemeClr val="dk1"/>
              </a:buClr>
              <a:buSzPts val="1100"/>
              <a:buNone/>
              <a:defRPr sz="1100">
                <a:solidFill>
                  <a:schemeClr val="dk1"/>
                </a:solidFill>
              </a:defRPr>
            </a:lvl9pPr>
          </a:lstStyle>
          <a:p/>
        </p:txBody>
      </p:sp>
      <p:sp>
        <p:nvSpPr>
          <p:cNvPr id="1049035" name="Google Shape;445;p28"/>
          <p:cNvSpPr/>
          <p:nvPr/>
        </p:nvSpPr>
        <p:spPr>
          <a:xfrm>
            <a:off x="1420170" y="3866250"/>
            <a:ext cx="452388" cy="452476"/>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6" name="Google Shape;446;p28"/>
          <p:cNvSpPr/>
          <p:nvPr/>
        </p:nvSpPr>
        <p:spPr>
          <a:xfrm rot="3225843">
            <a:off x="709236" y="3422281"/>
            <a:ext cx="1874246" cy="1525057"/>
          </a:xfrm>
          <a:custGeom>
            <a:avLst/>
            <a:ah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7" name="Google Shape;447;p28"/>
          <p:cNvSpPr/>
          <p:nvPr/>
        </p:nvSpPr>
        <p:spPr>
          <a:xfrm>
            <a:off x="419576" y="4453263"/>
            <a:ext cx="300428" cy="300476"/>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60" name="Google Shape;448;p28"/>
          <p:cNvGrpSpPr/>
          <p:nvPr/>
        </p:nvGrpSpPr>
        <p:grpSpPr>
          <a:xfrm rot="823452">
            <a:off x="750513" y="2098687"/>
            <a:ext cx="912772" cy="1009338"/>
            <a:chOff x="1191357" y="3451057"/>
            <a:chExt cx="597555" cy="660773"/>
          </a:xfrm>
        </p:grpSpPr>
        <p:sp>
          <p:nvSpPr>
            <p:cNvPr id="1049038" name="Google Shape;449;p28"/>
            <p:cNvSpPr/>
            <p:nvPr/>
          </p:nvSpPr>
          <p:spPr>
            <a:xfrm>
              <a:off x="1244473" y="3764632"/>
              <a:ext cx="544439" cy="347198"/>
            </a:xfrm>
            <a:custGeom>
              <a:avLst/>
              <a:ah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9" name="Google Shape;450;p28"/>
            <p:cNvSpPr/>
            <p:nvPr/>
          </p:nvSpPr>
          <p:spPr>
            <a:xfrm>
              <a:off x="1191357" y="3683393"/>
              <a:ext cx="567535" cy="387889"/>
            </a:xfrm>
            <a:custGeom>
              <a:avLst/>
              <a:ah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0" name="Google Shape;451;p28"/>
            <p:cNvSpPr/>
            <p:nvPr/>
          </p:nvSpPr>
          <p:spPr>
            <a:xfrm>
              <a:off x="1192211" y="3683487"/>
              <a:ext cx="566349" cy="386324"/>
            </a:xfrm>
            <a:custGeom>
              <a:avLst/>
              <a:ah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1" name="Google Shape;452;p28"/>
            <p:cNvSpPr/>
            <p:nvPr/>
          </p:nvSpPr>
          <p:spPr>
            <a:xfrm>
              <a:off x="1242624" y="3451057"/>
              <a:ext cx="149057" cy="204070"/>
            </a:xfrm>
            <a:custGeom>
              <a:avLst/>
              <a:ah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2" name="Google Shape;453;p28"/>
            <p:cNvSpPr/>
            <p:nvPr/>
          </p:nvSpPr>
          <p:spPr>
            <a:xfrm>
              <a:off x="1398273" y="3495732"/>
              <a:ext cx="103434" cy="118657"/>
            </a:xfrm>
            <a:custGeom>
              <a:avLst/>
              <a:ah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161" name="Google Shape;454;p28"/>
          <p:cNvGrpSpPr/>
          <p:nvPr/>
        </p:nvGrpSpPr>
        <p:grpSpPr>
          <a:xfrm rot="-10005687">
            <a:off x="7176473" y="640475"/>
            <a:ext cx="1900295" cy="1900078"/>
            <a:chOff x="277881" y="2901316"/>
            <a:chExt cx="1900344" cy="1900126"/>
          </a:xfrm>
        </p:grpSpPr>
        <p:sp>
          <p:nvSpPr>
            <p:cNvPr id="1049043" name="Google Shape;455;p28"/>
            <p:cNvSpPr/>
            <p:nvPr/>
          </p:nvSpPr>
          <p:spPr>
            <a:xfrm>
              <a:off x="402450" y="3248988"/>
              <a:ext cx="1354500" cy="13545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62" name="Google Shape;456;p28"/>
            <p:cNvGrpSpPr/>
            <p:nvPr/>
          </p:nvGrpSpPr>
          <p:grpSpPr>
            <a:xfrm rot="2322109">
              <a:off x="551788" y="3175815"/>
              <a:ext cx="1352529" cy="1351128"/>
              <a:chOff x="200055" y="3556746"/>
              <a:chExt cx="869964" cy="869063"/>
            </a:xfrm>
          </p:grpSpPr>
          <p:sp>
            <p:nvSpPr>
              <p:cNvPr id="1049044" name="Google Shape;457;p28"/>
              <p:cNvSpPr/>
              <p:nvPr/>
            </p:nvSpPr>
            <p:spPr>
              <a:xfrm>
                <a:off x="200055" y="3556746"/>
                <a:ext cx="868968" cy="868968"/>
              </a:xfrm>
              <a:custGeom>
                <a:avLst/>
                <a:ah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5" name="Google Shape;458;p28"/>
              <p:cNvSpPr/>
              <p:nvPr/>
            </p:nvSpPr>
            <p:spPr>
              <a:xfrm>
                <a:off x="311314" y="3605499"/>
                <a:ext cx="474914" cy="486723"/>
              </a:xfrm>
              <a:custGeom>
                <a:avLst/>
                <a:ah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6" name="Google Shape;459;p28"/>
              <p:cNvSpPr/>
              <p:nvPr/>
            </p:nvSpPr>
            <p:spPr>
              <a:xfrm>
                <a:off x="270576" y="3701013"/>
                <a:ext cx="799443" cy="724796"/>
              </a:xfrm>
              <a:custGeom>
                <a:avLst/>
                <a:ah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7" name="Google Shape;460;p28"/>
              <p:cNvSpPr/>
              <p:nvPr/>
            </p:nvSpPr>
            <p:spPr>
              <a:xfrm>
                <a:off x="731547" y="4048069"/>
                <a:ext cx="85887" cy="85697"/>
              </a:xfrm>
              <a:custGeom>
                <a:avLst/>
                <a:ah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
        <p:nvSpPr>
          <p:cNvPr id="1049048" name="Google Shape;461;p28"/>
          <p:cNvSpPr/>
          <p:nvPr/>
        </p:nvSpPr>
        <p:spPr>
          <a:xfrm rot="-9721048">
            <a:off x="7249053" y="670182"/>
            <a:ext cx="683619" cy="683792"/>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9" name="Google Shape;462;p28"/>
          <p:cNvSpPr/>
          <p:nvPr/>
        </p:nvSpPr>
        <p:spPr>
          <a:xfrm rot="-9720997">
            <a:off x="8465674" y="2411364"/>
            <a:ext cx="320672" cy="320768"/>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0" name="Google Shape;463;p28"/>
          <p:cNvSpPr/>
          <p:nvPr/>
        </p:nvSpPr>
        <p:spPr>
          <a:xfrm rot="-9721047">
            <a:off x="7855628" y="2590821"/>
            <a:ext cx="146813" cy="146852"/>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1" name="Google Shape;464;p28"/>
          <p:cNvSpPr/>
          <p:nvPr/>
        </p:nvSpPr>
        <p:spPr>
          <a:xfrm rot="-9721073">
            <a:off x="6906618" y="951315"/>
            <a:ext cx="121490" cy="121524"/>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2" name="Google Shape;465;p28"/>
          <p:cNvSpPr txBox="1"/>
          <p:nvPr/>
        </p:nvSpPr>
        <p:spPr>
          <a:xfrm>
            <a:off x="2638875" y="3554025"/>
            <a:ext cx="3866700" cy="722700"/>
          </a:xfrm>
          <a:prstGeom prst="rect"/>
          <a:noFill/>
          <a:ln>
            <a:noFill/>
          </a:ln>
        </p:spPr>
        <p:txBody>
          <a:bodyPr anchor="t" anchorCtr="0" bIns="91425" lIns="91425" rIns="91425" spcFirstLastPara="1" tIns="91425" wrap="square">
            <a:noAutofit/>
          </a:bodyPr>
          <a:p>
            <a:pPr algn="ctr" indent="0" lvl="0" marL="0" rtl="0">
              <a:spcBef>
                <a:spcPts val="300"/>
              </a:spcBef>
              <a:spcAft>
                <a:spcPts val="0"/>
              </a:spcAft>
              <a:buNone/>
            </a:pPr>
            <a:r>
              <a:rPr b="1" sz="1200" lang="en-GB">
                <a:solidFill>
                  <a:schemeClr val="dk1"/>
                </a:solidFill>
                <a:latin typeface="Cabin"/>
                <a:ea typeface="Cabin"/>
                <a:cs typeface="Cabin"/>
                <a:sym typeface="Cabin"/>
              </a:rPr>
              <a:t>CREDITS:</a:t>
            </a:r>
            <a:r>
              <a:rPr sz="1200" lang="en-GB">
                <a:solidFill>
                  <a:schemeClr val="dk1"/>
                </a:solidFill>
                <a:latin typeface="Cabin"/>
                <a:ea typeface="Cabin"/>
                <a:cs typeface="Cabin"/>
                <a:sym typeface="Cabin"/>
              </a:rPr>
              <a:t> This presentation template was created by </a:t>
            </a:r>
            <a:r>
              <a:rPr b="1" sz="1200" lang="en-GB">
                <a:solidFill>
                  <a:schemeClr val="dk1"/>
                </a:solidFill>
                <a:uFill>
                  <a:noFill/>
                </a:uFill>
                <a:latin typeface="Cabin"/>
                <a:ea typeface="Cabin"/>
                <a:cs typeface="Cabin"/>
                <a:sym typeface="Cabin"/>
                <a:hlinkClick r:id="rId1"/>
              </a:rPr>
              <a:t>Slidesgo</a:t>
            </a:r>
            <a:r>
              <a:rPr b="1" sz="1200" lang="en-GB">
                <a:solidFill>
                  <a:schemeClr val="dk1"/>
                </a:solidFill>
                <a:latin typeface="Cabin"/>
                <a:ea typeface="Cabin"/>
                <a:cs typeface="Cabin"/>
                <a:sym typeface="Cabin"/>
              </a:rPr>
              <a:t>,</a:t>
            </a:r>
            <a:r>
              <a:rPr sz="1200" lang="en-GB">
                <a:solidFill>
                  <a:schemeClr val="dk1"/>
                </a:solidFill>
                <a:latin typeface="Cabin"/>
                <a:ea typeface="Cabin"/>
                <a:cs typeface="Cabin"/>
                <a:sym typeface="Cabin"/>
              </a:rPr>
              <a:t> including icons by </a:t>
            </a:r>
            <a:r>
              <a:rPr b="1" sz="1200" lang="en-GB">
                <a:solidFill>
                  <a:schemeClr val="dk1"/>
                </a:solidFill>
                <a:uFill>
                  <a:noFill/>
                </a:uFill>
                <a:latin typeface="Cabin"/>
                <a:ea typeface="Cabin"/>
                <a:cs typeface="Cabin"/>
                <a:sym typeface="Cabin"/>
                <a:hlinkClick r:id="rId2"/>
              </a:rPr>
              <a:t>Flaticon</a:t>
            </a:r>
            <a:r>
              <a:rPr b="1" sz="1200" lang="en-GB">
                <a:solidFill>
                  <a:schemeClr val="dk1"/>
                </a:solidFill>
                <a:latin typeface="Cabin"/>
                <a:ea typeface="Cabin"/>
                <a:cs typeface="Cabin"/>
                <a:sym typeface="Cabin"/>
              </a:rPr>
              <a:t>,</a:t>
            </a:r>
            <a:r>
              <a:rPr sz="1200" lang="en-GB">
                <a:solidFill>
                  <a:schemeClr val="dk1"/>
                </a:solidFill>
                <a:latin typeface="Cabin"/>
                <a:ea typeface="Cabin"/>
                <a:cs typeface="Cabin"/>
                <a:sym typeface="Cabin"/>
              </a:rPr>
              <a:t> and infographics &amp; images by </a:t>
            </a:r>
            <a:r>
              <a:rPr b="1" sz="1200" lang="en-GB">
                <a:solidFill>
                  <a:schemeClr val="dk1"/>
                </a:solidFill>
                <a:uFill>
                  <a:noFill/>
                </a:uFill>
                <a:latin typeface="Cabin"/>
                <a:ea typeface="Cabin"/>
                <a:cs typeface="Cabin"/>
                <a:sym typeface="Cabin"/>
                <a:hlinkClick r:id="rId3"/>
              </a:rPr>
              <a:t>Freepik</a:t>
            </a:r>
            <a:endParaRPr b="1" sz="1200">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26" name="Shape 466"/>
        <p:cNvGrpSpPr/>
        <p:nvPr/>
      </p:nvGrpSpPr>
      <p:grpSpPr>
        <a:xfrm>
          <a:off x="0" y="0"/>
          <a:ext cx="0" cy="0"/>
          <a:chOff x="0" y="0"/>
          <a:chExt cx="0" cy="0"/>
        </a:xfrm>
      </p:grpSpPr>
      <p:sp>
        <p:nvSpPr>
          <p:cNvPr id="1048869" name="Google Shape;467;p29"/>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27" name="Google Shape;468;p29"/>
          <p:cNvGrpSpPr/>
          <p:nvPr/>
        </p:nvGrpSpPr>
        <p:grpSpPr>
          <a:xfrm>
            <a:off x="520563" y="326550"/>
            <a:ext cx="8079900" cy="426900"/>
            <a:chOff x="552450" y="401675"/>
            <a:chExt cx="8079900" cy="426900"/>
          </a:xfrm>
        </p:grpSpPr>
        <p:sp>
          <p:nvSpPr>
            <p:cNvPr id="1048870" name="Google Shape;469;p29"/>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1" name="Google Shape;470;p29"/>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2" name="Google Shape;471;p29"/>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3" name="Google Shape;472;p29"/>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128" name="Google Shape;473;p29"/>
          <p:cNvGrpSpPr/>
          <p:nvPr/>
        </p:nvGrpSpPr>
        <p:grpSpPr>
          <a:xfrm rot="-697191">
            <a:off x="7107083" y="288061"/>
            <a:ext cx="1034120" cy="1034321"/>
            <a:chOff x="7764407" y="575481"/>
            <a:chExt cx="1308352" cy="1308606"/>
          </a:xfrm>
        </p:grpSpPr>
        <p:sp>
          <p:nvSpPr>
            <p:cNvPr id="1048874" name="Google Shape;474;p29"/>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29" name="Google Shape;475;p29"/>
            <p:cNvGrpSpPr/>
            <p:nvPr/>
          </p:nvGrpSpPr>
          <p:grpSpPr>
            <a:xfrm rot="-846281">
              <a:off x="7879557" y="690583"/>
              <a:ext cx="1078052" cy="1078403"/>
              <a:chOff x="5759760" y="3433415"/>
              <a:chExt cx="583422" cy="583612"/>
            </a:xfrm>
          </p:grpSpPr>
          <p:sp>
            <p:nvSpPr>
              <p:cNvPr id="1048875" name="Google Shape;476;p29"/>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6" name="Google Shape;477;p29"/>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7" name="Google Shape;478;p29"/>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8" name="Google Shape;479;p29"/>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grpSp>
        <p:nvGrpSpPr>
          <p:cNvPr id="130" name="Google Shape;480;p29"/>
          <p:cNvGrpSpPr/>
          <p:nvPr/>
        </p:nvGrpSpPr>
        <p:grpSpPr>
          <a:xfrm rot="-697191">
            <a:off x="8087197" y="914503"/>
            <a:ext cx="673607" cy="673738"/>
            <a:chOff x="7764407" y="575481"/>
            <a:chExt cx="1308352" cy="1308606"/>
          </a:xfrm>
        </p:grpSpPr>
        <p:sp>
          <p:nvSpPr>
            <p:cNvPr id="1048879" name="Google Shape;481;p29"/>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31" name="Google Shape;482;p29"/>
            <p:cNvGrpSpPr/>
            <p:nvPr/>
          </p:nvGrpSpPr>
          <p:grpSpPr>
            <a:xfrm rot="-846281">
              <a:off x="7879557" y="690583"/>
              <a:ext cx="1078052" cy="1078403"/>
              <a:chOff x="5759760" y="3433415"/>
              <a:chExt cx="583422" cy="583612"/>
            </a:xfrm>
          </p:grpSpPr>
          <p:sp>
            <p:nvSpPr>
              <p:cNvPr id="1048880" name="Google Shape;483;p29"/>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1" name="Google Shape;484;p29"/>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2" name="Google Shape;485;p29"/>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3" name="Google Shape;486;p29"/>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41" name="Shape 487"/>
        <p:cNvGrpSpPr/>
        <p:nvPr/>
      </p:nvGrpSpPr>
      <p:grpSpPr>
        <a:xfrm>
          <a:off x="0" y="0"/>
          <a:ext cx="0" cy="0"/>
          <a:chOff x="0" y="0"/>
          <a:chExt cx="0" cy="0"/>
        </a:xfrm>
      </p:grpSpPr>
      <p:sp>
        <p:nvSpPr>
          <p:cNvPr id="1048946" name="Google Shape;488;p30"/>
          <p:cNvSpPr/>
          <p:nvPr/>
        </p:nvSpPr>
        <p:spPr>
          <a:xfrm>
            <a:off x="520575" y="819150"/>
            <a:ext cx="8079900" cy="3898800"/>
          </a:xfrm>
          <a:prstGeom prst="roundRect">
            <a:avLst>
              <a:gd name="adj" fmla="val 3542"/>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42" name="Google Shape;489;p30"/>
          <p:cNvGrpSpPr/>
          <p:nvPr/>
        </p:nvGrpSpPr>
        <p:grpSpPr>
          <a:xfrm>
            <a:off x="520563" y="326550"/>
            <a:ext cx="8079900" cy="426900"/>
            <a:chOff x="552450" y="401675"/>
            <a:chExt cx="8079900" cy="426900"/>
          </a:xfrm>
        </p:grpSpPr>
        <p:sp>
          <p:nvSpPr>
            <p:cNvPr id="1048947" name="Google Shape;490;p30"/>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8" name="Google Shape;491;p30"/>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9" name="Google Shape;492;p30"/>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0" name="Google Shape;493;p30"/>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51" name="Google Shape;494;p30"/>
          <p:cNvSpPr/>
          <p:nvPr/>
        </p:nvSpPr>
        <p:spPr>
          <a:xfrm>
            <a:off x="7946263" y="1248225"/>
            <a:ext cx="878059" cy="669109"/>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2" name="Google Shape;495;p30"/>
          <p:cNvSpPr/>
          <p:nvPr/>
        </p:nvSpPr>
        <p:spPr>
          <a:xfrm>
            <a:off x="7946263" y="2237190"/>
            <a:ext cx="878059" cy="669109"/>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3" name="Google Shape;496;p30"/>
          <p:cNvSpPr/>
          <p:nvPr/>
        </p:nvSpPr>
        <p:spPr>
          <a:xfrm>
            <a:off x="7946263" y="3226156"/>
            <a:ext cx="878059" cy="669109"/>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4" name="Google Shape;497;p30"/>
          <p:cNvSpPr/>
          <p:nvPr/>
        </p:nvSpPr>
        <p:spPr>
          <a:xfrm rot="10800000" flipH="1">
            <a:off x="114300" y="3735032"/>
            <a:ext cx="2476802" cy="1326193"/>
          </a:xfrm>
          <a:custGeom>
            <a:avLst/>
            <a:ah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5" name="Google Shape;498;p30"/>
          <p:cNvSpPr/>
          <p:nvPr/>
        </p:nvSpPr>
        <p:spPr>
          <a:xfrm>
            <a:off x="816373" y="3806482"/>
            <a:ext cx="217527" cy="217109"/>
          </a:xfrm>
          <a:custGeom>
            <a:avLst/>
            <a:ahLst/>
            <a:rect l="l" t="t" r="r" b="b"/>
            <a:pathLst>
              <a:path w="949" h="947" extrusionOk="0">
                <a:moveTo>
                  <a:pt x="473" y="0"/>
                </a:moveTo>
                <a:lnTo>
                  <a:pt x="948" y="946"/>
                </a:lnTo>
                <a:lnTo>
                  <a:pt x="0" y="946"/>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6" name="Google Shape;499;p30"/>
          <p:cNvSpPr/>
          <p:nvPr/>
        </p:nvSpPr>
        <p:spPr>
          <a:xfrm rot="5400000">
            <a:off x="937346" y="4366700"/>
            <a:ext cx="236782" cy="236826"/>
          </a:xfrm>
          <a:custGeom>
            <a:avLst/>
            <a:ah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24" name="Shape 31"/>
        <p:cNvGrpSpPr/>
        <p:nvPr/>
      </p:nvGrpSpPr>
      <p:grpSpPr>
        <a:xfrm>
          <a:off x="0" y="0"/>
          <a:ext cx="0" cy="0"/>
          <a:chOff x="0" y="0"/>
          <a:chExt cx="0" cy="0"/>
        </a:xfrm>
      </p:grpSpPr>
      <p:sp>
        <p:nvSpPr>
          <p:cNvPr id="1048860" name="Google Shape;32;p4"/>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25" name="Google Shape;33;p4"/>
          <p:cNvGrpSpPr/>
          <p:nvPr/>
        </p:nvGrpSpPr>
        <p:grpSpPr>
          <a:xfrm>
            <a:off x="520563" y="326550"/>
            <a:ext cx="8079900" cy="426900"/>
            <a:chOff x="552450" y="401675"/>
            <a:chExt cx="8079900" cy="426900"/>
          </a:xfrm>
        </p:grpSpPr>
        <p:sp>
          <p:nvSpPr>
            <p:cNvPr id="1048861" name="Google Shape;34;p4"/>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2" name="Google Shape;35;p4"/>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3" name="Google Shape;36;p4"/>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4" name="Google Shape;37;p4"/>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865" name="Google Shape;38;p4"/>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66" name="Google Shape;39;p4"/>
          <p:cNvSpPr txBox="1">
            <a:spLocks noGrp="1"/>
          </p:cNvSpPr>
          <p:nvPr>
            <p:ph type="body" idx="1"/>
          </p:nvPr>
        </p:nvSpPr>
        <p:spPr>
          <a:xfrm>
            <a:off x="720000" y="1533525"/>
            <a:ext cx="7704000" cy="1454100"/>
          </a:xfrm>
          <a:prstGeom prst="rect"/>
        </p:spPr>
        <p:txBody>
          <a:bodyPr anchor="t" anchorCtr="0" bIns="91425" lIns="91425" rIns="91425" spcFirstLastPara="1" tIns="91425" wrap="square">
            <a:noAutofit/>
          </a:bodyPr>
          <a:lstStyle>
            <a:lvl1pPr indent="-317500" lvl="0" marL="457200" rtl="0">
              <a:lnSpc>
                <a:spcPct val="115000"/>
              </a:lnSpc>
              <a:spcBef>
                <a:spcPts val="0"/>
              </a:spcBef>
              <a:spcAft>
                <a:spcPts val="0"/>
              </a:spcAft>
              <a:buClr>
                <a:schemeClr val="accent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048867" name="Google Shape;40;p4"/>
          <p:cNvSpPr/>
          <p:nvPr/>
        </p:nvSpPr>
        <p:spPr>
          <a:xfrm rot="4304125">
            <a:off x="7672168" y="1031002"/>
            <a:ext cx="1793781" cy="1459569"/>
          </a:xfrm>
          <a:custGeom>
            <a:avLst/>
            <a:ah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8" name="Google Shape;41;p4"/>
          <p:cNvSpPr/>
          <p:nvPr/>
        </p:nvSpPr>
        <p:spPr>
          <a:xfrm rot="7355165">
            <a:off x="8197463" y="1374859"/>
            <a:ext cx="578861" cy="579015"/>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97" name="Shape 42"/>
        <p:cNvGrpSpPr/>
        <p:nvPr/>
      </p:nvGrpSpPr>
      <p:grpSpPr>
        <a:xfrm>
          <a:off x="0" y="0"/>
          <a:ext cx="0" cy="0"/>
          <a:chOff x="0" y="0"/>
          <a:chExt cx="0" cy="0"/>
        </a:xfrm>
      </p:grpSpPr>
      <p:sp>
        <p:nvSpPr>
          <p:cNvPr id="1048764" name="Google Shape;43;p5"/>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98" name="Google Shape;44;p5"/>
          <p:cNvGrpSpPr/>
          <p:nvPr/>
        </p:nvGrpSpPr>
        <p:grpSpPr>
          <a:xfrm>
            <a:off x="520563" y="326550"/>
            <a:ext cx="8079900" cy="426900"/>
            <a:chOff x="552450" y="401675"/>
            <a:chExt cx="8079900" cy="426900"/>
          </a:xfrm>
        </p:grpSpPr>
        <p:sp>
          <p:nvSpPr>
            <p:cNvPr id="1048765" name="Google Shape;45;p5"/>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6" name="Google Shape;46;p5"/>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7" name="Google Shape;47;p5"/>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8" name="Google Shape;48;p5"/>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69" name="Google Shape;49;p5"/>
          <p:cNvSpPr txBox="1">
            <a:spLocks noGrp="1"/>
          </p:cNvSpPr>
          <p:nvPr>
            <p:ph type="subTitle" idx="1"/>
          </p:nvPr>
        </p:nvSpPr>
        <p:spPr>
          <a:xfrm>
            <a:off x="1436675" y="2384025"/>
            <a:ext cx="2420100" cy="10053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770" name="Google Shape;50;p5"/>
          <p:cNvSpPr txBox="1">
            <a:spLocks noGrp="1"/>
          </p:cNvSpPr>
          <p:nvPr>
            <p:ph type="subTitle" idx="2"/>
          </p:nvPr>
        </p:nvSpPr>
        <p:spPr>
          <a:xfrm>
            <a:off x="5121272" y="2383425"/>
            <a:ext cx="2423100" cy="10059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771" name="Google Shape;51;p5"/>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72" name="Google Shape;52;p5"/>
          <p:cNvSpPr txBox="1">
            <a:spLocks noGrp="1"/>
          </p:cNvSpPr>
          <p:nvPr>
            <p:ph type="title" idx="3"/>
          </p:nvPr>
        </p:nvSpPr>
        <p:spPr>
          <a:xfrm>
            <a:off x="1441859" y="3389025"/>
            <a:ext cx="24096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1800"/>
            </a:lvl1pPr>
            <a:lvl2pPr algn="r" lvl="1" rtl="0">
              <a:spcBef>
                <a:spcPts val="0"/>
              </a:spcBef>
              <a:spcAft>
                <a:spcPts val="0"/>
              </a:spcAft>
              <a:buSzPts val="2400"/>
              <a:buNone/>
              <a:defRPr sz="2400"/>
            </a:lvl2pPr>
            <a:lvl3pPr algn="r" lvl="2" rtl="0">
              <a:spcBef>
                <a:spcPts val="0"/>
              </a:spcBef>
              <a:spcAft>
                <a:spcPts val="0"/>
              </a:spcAft>
              <a:buSzPts val="2400"/>
              <a:buNone/>
              <a:defRPr sz="2400"/>
            </a:lvl3pPr>
            <a:lvl4pPr algn="r" lvl="3" rtl="0">
              <a:spcBef>
                <a:spcPts val="0"/>
              </a:spcBef>
              <a:spcAft>
                <a:spcPts val="0"/>
              </a:spcAft>
              <a:buSzPts val="2400"/>
              <a:buNone/>
              <a:defRPr sz="2400"/>
            </a:lvl4pPr>
            <a:lvl5pPr algn="r" lvl="4" rtl="0">
              <a:spcBef>
                <a:spcPts val="0"/>
              </a:spcBef>
              <a:spcAft>
                <a:spcPts val="0"/>
              </a:spcAft>
              <a:buSzPts val="2400"/>
              <a:buNone/>
              <a:defRPr sz="2400"/>
            </a:lvl5pPr>
            <a:lvl6pPr algn="r" lvl="5" rtl="0">
              <a:spcBef>
                <a:spcPts val="0"/>
              </a:spcBef>
              <a:spcAft>
                <a:spcPts val="0"/>
              </a:spcAft>
              <a:buSzPts val="2400"/>
              <a:buNone/>
              <a:defRPr sz="2400"/>
            </a:lvl6pPr>
            <a:lvl7pPr algn="r" lvl="6" rtl="0">
              <a:spcBef>
                <a:spcPts val="0"/>
              </a:spcBef>
              <a:spcAft>
                <a:spcPts val="0"/>
              </a:spcAft>
              <a:buSzPts val="2400"/>
              <a:buNone/>
              <a:defRPr sz="2400"/>
            </a:lvl7pPr>
            <a:lvl8pPr algn="r" lvl="7" rtl="0">
              <a:spcBef>
                <a:spcPts val="0"/>
              </a:spcBef>
              <a:spcAft>
                <a:spcPts val="0"/>
              </a:spcAft>
              <a:buSzPts val="2400"/>
              <a:buNone/>
              <a:defRPr sz="2400"/>
            </a:lvl8pPr>
            <a:lvl9pPr algn="r" lvl="8" rtl="0">
              <a:spcBef>
                <a:spcPts val="0"/>
              </a:spcBef>
              <a:spcAft>
                <a:spcPts val="0"/>
              </a:spcAft>
              <a:buSzPts val="2400"/>
              <a:buNone/>
              <a:defRPr sz="2400"/>
            </a:lvl9pPr>
          </a:lstStyle>
          <a:p/>
        </p:txBody>
      </p:sp>
      <p:sp>
        <p:nvSpPr>
          <p:cNvPr id="1048773" name="Google Shape;53;p5"/>
          <p:cNvSpPr txBox="1">
            <a:spLocks noGrp="1"/>
          </p:cNvSpPr>
          <p:nvPr>
            <p:ph type="title" idx="4"/>
          </p:nvPr>
        </p:nvSpPr>
        <p:spPr>
          <a:xfrm>
            <a:off x="5125772" y="3389025"/>
            <a:ext cx="2414100" cy="5277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774" name="Google Shape;54;p5"/>
          <p:cNvSpPr/>
          <p:nvPr/>
        </p:nvSpPr>
        <p:spPr>
          <a:xfrm>
            <a:off x="7943850" y="714375"/>
            <a:ext cx="1128900" cy="11289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99" name="Google Shape;55;p5"/>
          <p:cNvGrpSpPr/>
          <p:nvPr/>
        </p:nvGrpSpPr>
        <p:grpSpPr>
          <a:xfrm rot="-846281">
            <a:off x="7879557" y="690583"/>
            <a:ext cx="1078052" cy="1078403"/>
            <a:chOff x="5759760" y="3433415"/>
            <a:chExt cx="583422" cy="583612"/>
          </a:xfrm>
        </p:grpSpPr>
        <p:sp>
          <p:nvSpPr>
            <p:cNvPr id="1048775" name="Google Shape;56;p5"/>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76" name="Google Shape;57;p5"/>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77" name="Google Shape;58;p5"/>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78" name="Google Shape;59;p5"/>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2"/>
        </a:solidFill>
        <a:effectLst/>
      </p:bgPr>
    </p:bg>
    <p:spTree>
      <p:nvGrpSpPr>
        <p:cNvPr id="42" name="Shape 60"/>
        <p:cNvGrpSpPr/>
        <p:nvPr/>
      </p:nvGrpSpPr>
      <p:grpSpPr>
        <a:xfrm>
          <a:off x="0" y="0"/>
          <a:ext cx="0" cy="0"/>
          <a:chOff x="0" y="0"/>
          <a:chExt cx="0" cy="0"/>
        </a:xfrm>
      </p:grpSpPr>
      <p:grpSp>
        <p:nvGrpSpPr>
          <p:cNvPr id="43" name="Google Shape;61;p6"/>
          <p:cNvGrpSpPr/>
          <p:nvPr/>
        </p:nvGrpSpPr>
        <p:grpSpPr>
          <a:xfrm>
            <a:off x="520563" y="326550"/>
            <a:ext cx="8079900" cy="426900"/>
            <a:chOff x="552450" y="401675"/>
            <a:chExt cx="8079900" cy="426900"/>
          </a:xfrm>
        </p:grpSpPr>
        <p:sp>
          <p:nvSpPr>
            <p:cNvPr id="1048578" name="Google Shape;62;p6"/>
            <p:cNvSpPr/>
            <p:nvPr/>
          </p:nvSpPr>
          <p:spPr>
            <a:xfrm>
              <a:off x="552450" y="401675"/>
              <a:ext cx="8079900" cy="426900"/>
            </a:xfrm>
            <a:prstGeom prst="roundRect">
              <a:avLst>
                <a:gd name="adj" fmla="val 22312"/>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79" name="Google Shape;63;p6"/>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0" name="Google Shape;64;p6"/>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65;p6"/>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582" name="Google Shape;66;p6"/>
          <p:cNvSpPr/>
          <p:nvPr/>
        </p:nvSpPr>
        <p:spPr>
          <a:xfrm>
            <a:off x="520575" y="819150"/>
            <a:ext cx="8079900" cy="3898800"/>
          </a:xfrm>
          <a:prstGeom prst="roundRect">
            <a:avLst>
              <a:gd name="adj" fmla="val 3542"/>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3" name="Google Shape;67;p6"/>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8" name="Shape 68"/>
        <p:cNvGrpSpPr/>
        <p:nvPr/>
      </p:nvGrpSpPr>
      <p:grpSpPr>
        <a:xfrm>
          <a:off x="0" y="0"/>
          <a:ext cx="0" cy="0"/>
          <a:chOff x="0" y="0"/>
          <a:chExt cx="0" cy="0"/>
        </a:xfrm>
      </p:grpSpPr>
      <p:sp>
        <p:nvSpPr>
          <p:cNvPr id="1048802" name="Google Shape;69;p7"/>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3" name="Google Shape;70;p7"/>
          <p:cNvSpPr/>
          <p:nvPr/>
        </p:nvSpPr>
        <p:spPr>
          <a:xfrm>
            <a:off x="697000" y="930800"/>
            <a:ext cx="7727022" cy="3340403"/>
          </a:xfrm>
          <a:custGeom>
            <a:avLst/>
            <a:ah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09" name="Google Shape;71;p7"/>
          <p:cNvGrpSpPr/>
          <p:nvPr/>
        </p:nvGrpSpPr>
        <p:grpSpPr>
          <a:xfrm>
            <a:off x="520563" y="326550"/>
            <a:ext cx="8079900" cy="426900"/>
            <a:chOff x="552450" y="401675"/>
            <a:chExt cx="8079900" cy="426900"/>
          </a:xfrm>
        </p:grpSpPr>
        <p:sp>
          <p:nvSpPr>
            <p:cNvPr id="1048804" name="Google Shape;72;p7"/>
            <p:cNvSpPr/>
            <p:nvPr/>
          </p:nvSpPr>
          <p:spPr>
            <a:xfrm>
              <a:off x="552450" y="401675"/>
              <a:ext cx="8079900" cy="426900"/>
            </a:xfrm>
            <a:prstGeom prst="roundRect">
              <a:avLst>
                <a:gd name="adj" fmla="val 22312"/>
              </a:avLst>
            </a:pr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5" name="Google Shape;73;p7"/>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6" name="Google Shape;74;p7"/>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7" name="Google Shape;75;p7"/>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808" name="Google Shape;76;p7"/>
          <p:cNvSpPr txBox="1">
            <a:spLocks noGrp="1"/>
          </p:cNvSpPr>
          <p:nvPr>
            <p:ph type="title"/>
          </p:nvPr>
        </p:nvSpPr>
        <p:spPr>
          <a:xfrm>
            <a:off x="1016088" y="1227200"/>
            <a:ext cx="3975300" cy="5742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809" name="Google Shape;77;p7"/>
          <p:cNvSpPr txBox="1">
            <a:spLocks noGrp="1"/>
          </p:cNvSpPr>
          <p:nvPr>
            <p:ph type="subTitle" idx="1"/>
          </p:nvPr>
        </p:nvSpPr>
        <p:spPr>
          <a:xfrm rot="-259">
            <a:off x="1016087" y="1874950"/>
            <a:ext cx="3975300" cy="2041200"/>
          </a:xfrm>
          <a:prstGeom prst="rect"/>
          <a:noFill/>
          <a:ln>
            <a:noFill/>
          </a:ln>
        </p:spPr>
        <p:txBody>
          <a:bodyPr anchor="t" anchorCtr="0" bIns="91425" lIns="91425" rIns="91425" spcFirstLastPara="1" tIns="91425" wrap="square">
            <a:noAutofit/>
          </a:bodyPr>
          <a:lstStyle>
            <a:lvl1pPr lvl="0" rtl="0">
              <a:lnSpc>
                <a:spcPct val="100000"/>
              </a:lnSpc>
              <a:spcBef>
                <a:spcPts val="0"/>
              </a:spcBef>
              <a:spcAft>
                <a:spcPts val="0"/>
              </a:spcAft>
              <a:buSzPts val="1400"/>
              <a:buChar char="●"/>
            </a:lvl1pPr>
            <a:lvl2pPr algn="ctr" lvl="1" rtl="0">
              <a:lnSpc>
                <a:spcPct val="100000"/>
              </a:lnSpc>
              <a:spcBef>
                <a:spcPts val="0"/>
              </a:spcBef>
              <a:spcAft>
                <a:spcPts val="0"/>
              </a:spcAft>
              <a:buSzPts val="1400"/>
              <a:buChar char="○"/>
            </a:lvl2pPr>
            <a:lvl3pPr algn="ctr" lvl="2" rtl="0">
              <a:lnSpc>
                <a:spcPct val="100000"/>
              </a:lnSpc>
              <a:spcBef>
                <a:spcPts val="1600"/>
              </a:spcBef>
              <a:spcAft>
                <a:spcPts val="0"/>
              </a:spcAft>
              <a:buSzPts val="1400"/>
              <a:buChar char="■"/>
            </a:lvl3pPr>
            <a:lvl4pPr algn="ctr" lvl="3" rtl="0">
              <a:lnSpc>
                <a:spcPct val="100000"/>
              </a:lnSpc>
              <a:spcBef>
                <a:spcPts val="1600"/>
              </a:spcBef>
              <a:spcAft>
                <a:spcPts val="0"/>
              </a:spcAft>
              <a:buSzPts val="1400"/>
              <a:buChar char="●"/>
            </a:lvl4pPr>
            <a:lvl5pPr algn="ctr" lvl="4" rtl="0">
              <a:lnSpc>
                <a:spcPct val="100000"/>
              </a:lnSpc>
              <a:spcBef>
                <a:spcPts val="1600"/>
              </a:spcBef>
              <a:spcAft>
                <a:spcPts val="0"/>
              </a:spcAft>
              <a:buSzPts val="1400"/>
              <a:buChar char="○"/>
            </a:lvl5pPr>
            <a:lvl6pPr algn="ctr" lvl="5" rtl="0">
              <a:lnSpc>
                <a:spcPct val="100000"/>
              </a:lnSpc>
              <a:spcBef>
                <a:spcPts val="1600"/>
              </a:spcBef>
              <a:spcAft>
                <a:spcPts val="0"/>
              </a:spcAft>
              <a:buSzPts val="1400"/>
              <a:buChar char="■"/>
            </a:lvl6pPr>
            <a:lvl7pPr algn="ctr" lvl="6" rtl="0">
              <a:lnSpc>
                <a:spcPct val="100000"/>
              </a:lnSpc>
              <a:spcBef>
                <a:spcPts val="1600"/>
              </a:spcBef>
              <a:spcAft>
                <a:spcPts val="0"/>
              </a:spcAft>
              <a:buSzPts val="1400"/>
              <a:buChar char="●"/>
            </a:lvl7pPr>
            <a:lvl8pPr algn="ctr" lvl="7" rtl="0">
              <a:lnSpc>
                <a:spcPct val="100000"/>
              </a:lnSpc>
              <a:spcBef>
                <a:spcPts val="1600"/>
              </a:spcBef>
              <a:spcAft>
                <a:spcPts val="0"/>
              </a:spcAft>
              <a:buSzPts val="1400"/>
              <a:buChar char="○"/>
            </a:lvl8pPr>
            <a:lvl9pPr algn="ctr" lvl="8" rtl="0">
              <a:lnSpc>
                <a:spcPct val="100000"/>
              </a:lnSpc>
              <a:spcBef>
                <a:spcPts val="1600"/>
              </a:spcBef>
              <a:spcAft>
                <a:spcPts val="1600"/>
              </a:spcAft>
              <a:buSzPts val="1400"/>
              <a:buChar char="■"/>
            </a:lvl9pPr>
          </a:lstStyle>
          <a:p/>
        </p:txBody>
      </p:sp>
      <p:sp>
        <p:nvSpPr>
          <p:cNvPr id="1048810" name="Google Shape;78;p7"/>
          <p:cNvSpPr/>
          <p:nvPr/>
        </p:nvSpPr>
        <p:spPr>
          <a:xfrm>
            <a:off x="7197192" y="1089921"/>
            <a:ext cx="780642" cy="123424"/>
          </a:xfrm>
          <a:custGeom>
            <a:avLst/>
            <a:ah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1" name="Google Shape;79;p7"/>
          <p:cNvSpPr/>
          <p:nvPr/>
        </p:nvSpPr>
        <p:spPr>
          <a:xfrm>
            <a:off x="5967911" y="1162865"/>
            <a:ext cx="627568" cy="119511"/>
          </a:xfrm>
          <a:custGeom>
            <a:avLst/>
            <a:ah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2" name="Google Shape;80;p7"/>
          <p:cNvSpPr/>
          <p:nvPr/>
        </p:nvSpPr>
        <p:spPr>
          <a:xfrm>
            <a:off x="6651770" y="1162865"/>
            <a:ext cx="431587" cy="119511"/>
          </a:xfrm>
          <a:custGeom>
            <a:avLst/>
            <a:ah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3" name="Google Shape;81;p7"/>
          <p:cNvSpPr/>
          <p:nvPr/>
        </p:nvSpPr>
        <p:spPr>
          <a:xfrm>
            <a:off x="7139015" y="1162865"/>
            <a:ext cx="592107" cy="119511"/>
          </a:xfrm>
          <a:custGeom>
            <a:avLst/>
            <a:ah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4" name="Google Shape;82;p7"/>
          <p:cNvSpPr/>
          <p:nvPr/>
        </p:nvSpPr>
        <p:spPr>
          <a:xfrm>
            <a:off x="7824893" y="1144692"/>
            <a:ext cx="158249" cy="145761"/>
          </a:xfrm>
          <a:custGeom>
            <a:avLst/>
            <a:ah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5" name="Google Shape;83;p7"/>
          <p:cNvSpPr/>
          <p:nvPr/>
        </p:nvSpPr>
        <p:spPr>
          <a:xfrm>
            <a:off x="5967911" y="1420820"/>
            <a:ext cx="119507" cy="119259"/>
          </a:xfrm>
          <a:custGeom>
            <a:avLst/>
            <a:ah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6" name="Google Shape;84;p7"/>
          <p:cNvSpPr/>
          <p:nvPr/>
        </p:nvSpPr>
        <p:spPr>
          <a:xfrm>
            <a:off x="6182824" y="1420820"/>
            <a:ext cx="119759" cy="119511"/>
          </a:xfrm>
          <a:custGeom>
            <a:avLst/>
            <a:ahLst/>
            <a:rect l="l" t="t" r="r" b="b"/>
            <a:pathLst>
              <a:path w="949" h="947" extrusionOk="0">
                <a:moveTo>
                  <a:pt x="473" y="1"/>
                </a:moveTo>
                <a:lnTo>
                  <a:pt x="948" y="947"/>
                </a:lnTo>
                <a:lnTo>
                  <a:pt x="0" y="947"/>
                </a:ln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7" name="Google Shape;85;p7"/>
          <p:cNvSpPr/>
          <p:nvPr/>
        </p:nvSpPr>
        <p:spPr>
          <a:xfrm>
            <a:off x="6408842" y="1420820"/>
            <a:ext cx="387040" cy="119259"/>
          </a:xfrm>
          <a:custGeom>
            <a:avLst/>
            <a:ah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0" name="Shape 86"/>
        <p:cNvGrpSpPr/>
        <p:nvPr/>
      </p:nvGrpSpPr>
      <p:grpSpPr>
        <a:xfrm>
          <a:off x="0" y="0"/>
          <a:ext cx="0" cy="0"/>
          <a:chOff x="0" y="0"/>
          <a:chExt cx="0" cy="0"/>
        </a:xfrm>
      </p:grpSpPr>
      <p:sp>
        <p:nvSpPr>
          <p:cNvPr id="1048714" name="Google Shape;87;p8"/>
          <p:cNvSpPr/>
          <p:nvPr/>
        </p:nvSpPr>
        <p:spPr>
          <a:xfrm>
            <a:off x="520575" y="819150"/>
            <a:ext cx="8079900" cy="3898800"/>
          </a:xfrm>
          <a:prstGeom prst="roundRect">
            <a:avLst>
              <a:gd name="adj" fmla="val 3542"/>
            </a:avLst>
          </a:pr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5" name="Google Shape;88;p8"/>
          <p:cNvSpPr/>
          <p:nvPr/>
        </p:nvSpPr>
        <p:spPr>
          <a:xfrm>
            <a:off x="697000" y="1027900"/>
            <a:ext cx="7727022" cy="3134510"/>
          </a:xfrm>
          <a:custGeom>
            <a:avLst/>
            <a:ah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81" name="Google Shape;89;p8"/>
          <p:cNvGrpSpPr/>
          <p:nvPr/>
        </p:nvGrpSpPr>
        <p:grpSpPr>
          <a:xfrm>
            <a:off x="520563" y="326550"/>
            <a:ext cx="8079900" cy="426900"/>
            <a:chOff x="552450" y="401675"/>
            <a:chExt cx="8079900" cy="426900"/>
          </a:xfrm>
        </p:grpSpPr>
        <p:sp>
          <p:nvSpPr>
            <p:cNvPr id="1048716" name="Google Shape;90;p8"/>
            <p:cNvSpPr/>
            <p:nvPr/>
          </p:nvSpPr>
          <p:spPr>
            <a:xfrm>
              <a:off x="552450" y="401675"/>
              <a:ext cx="8079900" cy="426900"/>
            </a:xfrm>
            <a:prstGeom prst="roundRect">
              <a:avLst>
                <a:gd name="adj" fmla="val 22312"/>
              </a:avLst>
            </a:pr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7" name="Google Shape;91;p8"/>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8" name="Google Shape;92;p8"/>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9" name="Google Shape;93;p8"/>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20" name="Google Shape;94;p8"/>
          <p:cNvSpPr txBox="1">
            <a:spLocks noGrp="1"/>
          </p:cNvSpPr>
          <p:nvPr>
            <p:ph type="title"/>
          </p:nvPr>
        </p:nvSpPr>
        <p:spPr>
          <a:xfrm>
            <a:off x="1442700" y="1323975"/>
            <a:ext cx="6258600" cy="2542200"/>
          </a:xfrm>
          <a:prstGeom prst="rect"/>
        </p:spPr>
        <p:txBody>
          <a:bodyPr anchor="ctr" anchorCtr="0" bIns="91425" lIns="91425" rIns="91425" spcFirstLastPara="1" tIns="91425" wrap="square">
            <a:noAutofit/>
          </a:bodyPr>
          <a:lstStyle>
            <a:lvl1pPr algn="ctr" lvl="0" rtl="0">
              <a:spcBef>
                <a:spcPts val="0"/>
              </a:spcBef>
              <a:spcAft>
                <a:spcPts val="0"/>
              </a:spcAft>
              <a:buSzPts val="4800"/>
              <a:buNone/>
              <a:defRPr sz="9600"/>
            </a:lvl1pPr>
            <a:lvl2pPr algn="ctr" lvl="1" rtl="0">
              <a:spcBef>
                <a:spcPts val="0"/>
              </a:spcBef>
              <a:spcAft>
                <a:spcPts val="0"/>
              </a:spcAft>
              <a:buSzPts val="4800"/>
              <a:buNone/>
              <a:defRPr sz="4800"/>
            </a:lvl2pPr>
            <a:lvl3pPr algn="ctr" lvl="2" rtl="0">
              <a:spcBef>
                <a:spcPts val="0"/>
              </a:spcBef>
              <a:spcAft>
                <a:spcPts val="0"/>
              </a:spcAft>
              <a:buSzPts val="4800"/>
              <a:buNone/>
              <a:defRPr sz="4800"/>
            </a:lvl3pPr>
            <a:lvl4pPr algn="ctr" lvl="3" rtl="0">
              <a:spcBef>
                <a:spcPts val="0"/>
              </a:spcBef>
              <a:spcAft>
                <a:spcPts val="0"/>
              </a:spcAft>
              <a:buSzPts val="4800"/>
              <a:buNone/>
              <a:defRPr sz="4800"/>
            </a:lvl4pPr>
            <a:lvl5pPr algn="ctr" lvl="4" rtl="0">
              <a:spcBef>
                <a:spcPts val="0"/>
              </a:spcBef>
              <a:spcAft>
                <a:spcPts val="0"/>
              </a:spcAft>
              <a:buSzPts val="4800"/>
              <a:buNone/>
              <a:defRPr sz="4800"/>
            </a:lvl5pPr>
            <a:lvl6pPr algn="ctr" lvl="5" rtl="0">
              <a:spcBef>
                <a:spcPts val="0"/>
              </a:spcBef>
              <a:spcAft>
                <a:spcPts val="0"/>
              </a:spcAft>
              <a:buSzPts val="4800"/>
              <a:buNone/>
              <a:defRPr sz="4800"/>
            </a:lvl6pPr>
            <a:lvl7pPr algn="ctr" lvl="6" rtl="0">
              <a:spcBef>
                <a:spcPts val="0"/>
              </a:spcBef>
              <a:spcAft>
                <a:spcPts val="0"/>
              </a:spcAft>
              <a:buSzPts val="4800"/>
              <a:buNone/>
              <a:defRPr sz="4800"/>
            </a:lvl7pPr>
            <a:lvl8pPr algn="ctr" lvl="7" rtl="0">
              <a:spcBef>
                <a:spcPts val="0"/>
              </a:spcBef>
              <a:spcAft>
                <a:spcPts val="0"/>
              </a:spcAft>
              <a:buSzPts val="4800"/>
              <a:buNone/>
              <a:defRPr sz="4800"/>
            </a:lvl8pPr>
            <a:lvl9pPr algn="ctr" lvl="8" rtl="0">
              <a:spcBef>
                <a:spcPts val="0"/>
              </a:spcBef>
              <a:spcAft>
                <a:spcPts val="0"/>
              </a:spcAft>
              <a:buSzPts val="4800"/>
              <a:buNone/>
              <a:defRPr sz="4800"/>
            </a:lvl9pPr>
          </a:lstStyle>
          <a:p/>
        </p:txBody>
      </p:sp>
      <p:grpSp>
        <p:nvGrpSpPr>
          <p:cNvPr id="82" name="Google Shape;95;p8"/>
          <p:cNvGrpSpPr/>
          <p:nvPr/>
        </p:nvGrpSpPr>
        <p:grpSpPr>
          <a:xfrm>
            <a:off x="6180562" y="4095502"/>
            <a:ext cx="2148254" cy="426910"/>
            <a:chOff x="2633694" y="2674236"/>
            <a:chExt cx="1790958" cy="355877"/>
          </a:xfrm>
        </p:grpSpPr>
        <p:sp>
          <p:nvSpPr>
            <p:cNvPr id="1048721" name="Google Shape;96;p8"/>
            <p:cNvSpPr/>
            <p:nvPr/>
          </p:nvSpPr>
          <p:spPr>
            <a:xfrm>
              <a:off x="2633694" y="2808212"/>
              <a:ext cx="1790958" cy="221902"/>
            </a:xfrm>
            <a:custGeom>
              <a:avLst/>
              <a:ah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2" name="Google Shape;97;p8"/>
            <p:cNvSpPr/>
            <p:nvPr/>
          </p:nvSpPr>
          <p:spPr>
            <a:xfrm>
              <a:off x="2661675" y="2831592"/>
              <a:ext cx="1369065" cy="175141"/>
            </a:xfrm>
            <a:custGeom>
              <a:avLst/>
              <a:ah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3" name="Google Shape;98;p8"/>
            <p:cNvSpPr/>
            <p:nvPr/>
          </p:nvSpPr>
          <p:spPr>
            <a:xfrm>
              <a:off x="2661675" y="2831592"/>
              <a:ext cx="104904" cy="167885"/>
            </a:xfrm>
            <a:custGeom>
              <a:avLst/>
              <a:ah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4" name="Google Shape;99;p8"/>
            <p:cNvSpPr/>
            <p:nvPr/>
          </p:nvSpPr>
          <p:spPr>
            <a:xfrm>
              <a:off x="2883434" y="2831592"/>
              <a:ext cx="225316" cy="175141"/>
            </a:xfrm>
            <a:custGeom>
              <a:avLst/>
              <a:ah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5" name="Google Shape;100;p8"/>
            <p:cNvSpPr/>
            <p:nvPr/>
          </p:nvSpPr>
          <p:spPr>
            <a:xfrm>
              <a:off x="3225653" y="2831592"/>
              <a:ext cx="225411" cy="175141"/>
            </a:xfrm>
            <a:custGeom>
              <a:avLst/>
              <a:ah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6" name="Google Shape;101;p8"/>
            <p:cNvSpPr/>
            <p:nvPr/>
          </p:nvSpPr>
          <p:spPr>
            <a:xfrm>
              <a:off x="3567966" y="2831592"/>
              <a:ext cx="225316" cy="175141"/>
            </a:xfrm>
            <a:custGeom>
              <a:avLst/>
              <a:ah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7" name="Google Shape;102;p8"/>
            <p:cNvSpPr/>
            <p:nvPr/>
          </p:nvSpPr>
          <p:spPr>
            <a:xfrm>
              <a:off x="3910138" y="2834058"/>
              <a:ext cx="120697" cy="172674"/>
            </a:xfrm>
            <a:custGeom>
              <a:avLst/>
              <a:ah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8" name="Google Shape;103;p8"/>
            <p:cNvSpPr/>
            <p:nvPr/>
          </p:nvSpPr>
          <p:spPr>
            <a:xfrm>
              <a:off x="3915923" y="2674236"/>
              <a:ext cx="99877" cy="70806"/>
            </a:xfrm>
            <a:custGeom>
              <a:avLst/>
              <a:ah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29" name="Google Shape;104;p8"/>
          <p:cNvSpPr/>
          <p:nvPr/>
        </p:nvSpPr>
        <p:spPr>
          <a:xfrm>
            <a:off x="719991" y="4282275"/>
            <a:ext cx="260940" cy="240148"/>
          </a:xfrm>
          <a:custGeom>
            <a:avLst/>
            <a:ah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30" name="Google Shape;105;p8"/>
          <p:cNvSpPr/>
          <p:nvPr/>
        </p:nvSpPr>
        <p:spPr>
          <a:xfrm>
            <a:off x="1056825" y="4303691"/>
            <a:ext cx="625008" cy="196900"/>
          </a:xfrm>
          <a:custGeom>
            <a:avLst/>
            <a:ah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31" name="Google Shape;106;p8"/>
          <p:cNvSpPr/>
          <p:nvPr/>
        </p:nvSpPr>
        <p:spPr>
          <a:xfrm>
            <a:off x="1850464" y="4303691"/>
            <a:ext cx="428107" cy="196900"/>
          </a:xfrm>
          <a:custGeom>
            <a:avLst/>
            <a:ah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57" name="Shape 107"/>
        <p:cNvGrpSpPr/>
        <p:nvPr/>
      </p:nvGrpSpPr>
      <p:grpSpPr>
        <a:xfrm>
          <a:off x="0" y="0"/>
          <a:ext cx="0" cy="0"/>
          <a:chOff x="0" y="0"/>
          <a:chExt cx="0" cy="0"/>
        </a:xfrm>
      </p:grpSpPr>
      <p:sp>
        <p:nvSpPr>
          <p:cNvPr id="1048614" name="Google Shape;108;p9"/>
          <p:cNvSpPr/>
          <p:nvPr/>
        </p:nvSpPr>
        <p:spPr>
          <a:xfrm>
            <a:off x="520575" y="819150"/>
            <a:ext cx="8079900" cy="3898800"/>
          </a:xfrm>
          <a:prstGeom prst="roundRect">
            <a:avLst>
              <a:gd name="adj" fmla="val 3542"/>
            </a:avLst>
          </a:prstGeom>
          <a:solidFill>
            <a:srgbClr val="1B222D"/>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8" name="Google Shape;109;p9"/>
          <p:cNvGrpSpPr/>
          <p:nvPr/>
        </p:nvGrpSpPr>
        <p:grpSpPr>
          <a:xfrm>
            <a:off x="520563" y="326550"/>
            <a:ext cx="8079900" cy="426900"/>
            <a:chOff x="552450" y="401675"/>
            <a:chExt cx="8079900" cy="426900"/>
          </a:xfrm>
        </p:grpSpPr>
        <p:sp>
          <p:nvSpPr>
            <p:cNvPr id="1048615" name="Google Shape;110;p9"/>
            <p:cNvSpPr/>
            <p:nvPr/>
          </p:nvSpPr>
          <p:spPr>
            <a:xfrm>
              <a:off x="552450" y="401675"/>
              <a:ext cx="8079900" cy="426900"/>
            </a:xfrm>
            <a:prstGeom prst="roundRect">
              <a:avLst>
                <a:gd name="adj" fmla="val 22312"/>
              </a:avLst>
            </a:pr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6" name="Google Shape;111;p9"/>
            <p:cNvSpPr/>
            <p:nvPr/>
          </p:nvSpPr>
          <p:spPr>
            <a:xfrm>
              <a:off x="720000" y="518729"/>
              <a:ext cx="195095" cy="195109"/>
            </a:xfrm>
            <a:custGeom>
              <a:avLst/>
              <a:ah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7" name="Google Shape;112;p9"/>
            <p:cNvSpPr/>
            <p:nvPr/>
          </p:nvSpPr>
          <p:spPr>
            <a:xfrm>
              <a:off x="1080398" y="518729"/>
              <a:ext cx="195026" cy="195109"/>
            </a:xfrm>
            <a:custGeom>
              <a:avLst/>
              <a:ah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8" name="Google Shape;113;p9"/>
            <p:cNvSpPr/>
            <p:nvPr/>
          </p:nvSpPr>
          <p:spPr>
            <a:xfrm>
              <a:off x="1440175" y="518729"/>
              <a:ext cx="195026" cy="195109"/>
            </a:xfrm>
            <a:custGeom>
              <a:avLst/>
              <a:ah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19" name="Google Shape;114;p9"/>
          <p:cNvSpPr txBox="1">
            <a:spLocks noGrp="1"/>
          </p:cNvSpPr>
          <p:nvPr>
            <p:ph type="title"/>
          </p:nvPr>
        </p:nvSpPr>
        <p:spPr>
          <a:xfrm>
            <a:off x="2490600" y="1614600"/>
            <a:ext cx="4162800" cy="923100"/>
          </a:xfrm>
          <a:prstGeom prst="rect"/>
          <a:noFill/>
          <a:ln>
            <a:noFill/>
          </a:ln>
        </p:spPr>
        <p:txBody>
          <a:bodyPr anchor="ctr" anchorCtr="0" bIns="91425" lIns="91425" rIns="91425" spcFirstLastPara="1" tIns="91425" wrap="square">
            <a:noAutofit/>
          </a:bodyPr>
          <a:lstStyle>
            <a:lvl1pPr algn="ctr" lvl="0" rtl="0">
              <a:spcBef>
                <a:spcPts val="0"/>
              </a:spcBef>
              <a:spcAft>
                <a:spcPts val="0"/>
              </a:spcAft>
              <a:buSzPts val="3600"/>
              <a:buNone/>
              <a:defRPr sz="60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8620" name="Google Shape;115;p9"/>
          <p:cNvSpPr txBox="1">
            <a:spLocks noGrp="1"/>
          </p:cNvSpPr>
          <p:nvPr>
            <p:ph type="subTitle" idx="1"/>
          </p:nvPr>
        </p:nvSpPr>
        <p:spPr>
          <a:xfrm>
            <a:off x="2479125" y="2734850"/>
            <a:ext cx="4162800" cy="10479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1600"/>
              </a:spcBef>
              <a:spcAft>
                <a:spcPts val="0"/>
              </a:spcAft>
              <a:buSzPts val="1400"/>
              <a:buNone/>
            </a:lvl3pPr>
            <a:lvl4pPr algn="ctr" lvl="3" rtl="0">
              <a:lnSpc>
                <a:spcPct val="100000"/>
              </a:lnSpc>
              <a:spcBef>
                <a:spcPts val="1600"/>
              </a:spcBef>
              <a:spcAft>
                <a:spcPts val="0"/>
              </a:spcAft>
              <a:buSzPts val="1400"/>
              <a:buNone/>
            </a:lvl4pPr>
            <a:lvl5pPr algn="ctr" lvl="4" rtl="0">
              <a:lnSpc>
                <a:spcPct val="100000"/>
              </a:lnSpc>
              <a:spcBef>
                <a:spcPts val="1600"/>
              </a:spcBef>
              <a:spcAft>
                <a:spcPts val="0"/>
              </a:spcAft>
              <a:buSzPts val="1400"/>
              <a:buNone/>
            </a:lvl5pPr>
            <a:lvl6pPr algn="ctr" lvl="5" rtl="0">
              <a:lnSpc>
                <a:spcPct val="100000"/>
              </a:lnSpc>
              <a:spcBef>
                <a:spcPts val="1600"/>
              </a:spcBef>
              <a:spcAft>
                <a:spcPts val="0"/>
              </a:spcAft>
              <a:buSzPts val="1400"/>
              <a:buNone/>
            </a:lvl6pPr>
            <a:lvl7pPr algn="ctr" lvl="6" rtl="0">
              <a:lnSpc>
                <a:spcPct val="100000"/>
              </a:lnSpc>
              <a:spcBef>
                <a:spcPts val="1600"/>
              </a:spcBef>
              <a:spcAft>
                <a:spcPts val="0"/>
              </a:spcAft>
              <a:buSzPts val="1400"/>
              <a:buNone/>
            </a:lvl7pPr>
            <a:lvl8pPr algn="ctr" lvl="7" rtl="0">
              <a:lnSpc>
                <a:spcPct val="100000"/>
              </a:lnSpc>
              <a:spcBef>
                <a:spcPts val="1600"/>
              </a:spcBef>
              <a:spcAft>
                <a:spcPts val="0"/>
              </a:spcAft>
              <a:buSzPts val="1400"/>
              <a:buNone/>
            </a:lvl8pPr>
            <a:lvl9pPr algn="ctr" lvl="8" rtl="0">
              <a:lnSpc>
                <a:spcPct val="100000"/>
              </a:lnSpc>
              <a:spcBef>
                <a:spcPts val="1600"/>
              </a:spcBef>
              <a:spcAft>
                <a:spcPts val="1600"/>
              </a:spcAft>
              <a:buSzPts val="1400"/>
              <a:buNone/>
            </a:lvl9pPr>
          </a:lstStyle>
          <a:p/>
        </p:txBody>
      </p:sp>
      <p:sp>
        <p:nvSpPr>
          <p:cNvPr id="1048621" name="Google Shape;116;p9"/>
          <p:cNvSpPr/>
          <p:nvPr/>
        </p:nvSpPr>
        <p:spPr>
          <a:xfrm>
            <a:off x="8038964" y="2136263"/>
            <a:ext cx="200227" cy="199811"/>
          </a:xfrm>
          <a:custGeom>
            <a:avLst/>
            <a:ah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2" name="Google Shape;117;p9"/>
          <p:cNvSpPr/>
          <p:nvPr/>
        </p:nvSpPr>
        <p:spPr>
          <a:xfrm rot="4304125">
            <a:off x="7672168" y="1031002"/>
            <a:ext cx="1793781" cy="1459569"/>
          </a:xfrm>
          <a:custGeom>
            <a:avLst/>
            <a:ah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3" name="Google Shape;118;p9"/>
          <p:cNvSpPr/>
          <p:nvPr/>
        </p:nvSpPr>
        <p:spPr>
          <a:xfrm rot="7355165">
            <a:off x="8197463" y="1374859"/>
            <a:ext cx="578861" cy="579015"/>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4" name="Google Shape;119;p9"/>
          <p:cNvSpPr/>
          <p:nvPr/>
        </p:nvSpPr>
        <p:spPr>
          <a:xfrm>
            <a:off x="720009" y="4386686"/>
            <a:ext cx="88589" cy="216812"/>
          </a:xfrm>
          <a:custGeom>
            <a:avLst/>
            <a:ah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5" name="Google Shape;120;p9"/>
          <p:cNvSpPr/>
          <p:nvPr/>
        </p:nvSpPr>
        <p:spPr>
          <a:xfrm>
            <a:off x="873842" y="4435273"/>
            <a:ext cx="592107" cy="119511"/>
          </a:xfrm>
          <a:custGeom>
            <a:avLst/>
            <a:ah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6" name="Google Shape;121;p9"/>
          <p:cNvSpPr/>
          <p:nvPr/>
        </p:nvSpPr>
        <p:spPr>
          <a:xfrm>
            <a:off x="1530695" y="4435273"/>
            <a:ext cx="296180" cy="119511"/>
          </a:xfrm>
          <a:custGeom>
            <a:avLst/>
            <a:ah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7" name="Google Shape;122;p9"/>
          <p:cNvSpPr/>
          <p:nvPr/>
        </p:nvSpPr>
        <p:spPr>
          <a:xfrm>
            <a:off x="1891870" y="4386686"/>
            <a:ext cx="88841" cy="216812"/>
          </a:xfrm>
          <a:custGeom>
            <a:avLst/>
            <a:ah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8" name="Google Shape;123;p9"/>
          <p:cNvSpPr/>
          <p:nvPr/>
        </p:nvSpPr>
        <p:spPr>
          <a:xfrm>
            <a:off x="3545106"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rgbClr val="1B222D"/>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9" name="Google Shape;124;p9"/>
          <p:cNvSpPr/>
          <p:nvPr/>
        </p:nvSpPr>
        <p:spPr>
          <a:xfrm>
            <a:off x="4683586"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rgbClr val="1B222D"/>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0" name="Google Shape;125;p9"/>
          <p:cNvSpPr/>
          <p:nvPr/>
        </p:nvSpPr>
        <p:spPr>
          <a:xfrm>
            <a:off x="2406625"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rgbClr val="1B222D"/>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1" name="Google Shape;126;p9"/>
          <p:cNvSpPr/>
          <p:nvPr/>
        </p:nvSpPr>
        <p:spPr>
          <a:xfrm>
            <a:off x="5822061" y="413662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rgbClr val="1B222D"/>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7" name="Shape 127"/>
        <p:cNvGrpSpPr/>
        <p:nvPr/>
      </p:nvGrpSpPr>
      <p:grpSpPr>
        <a:xfrm>
          <a:off x="0" y="0"/>
          <a:ext cx="0" cy="0"/>
          <a:chOff x="0" y="0"/>
          <a:chExt cx="0" cy="0"/>
        </a:xfrm>
      </p:grpSpPr>
      <p:sp>
        <p:nvSpPr>
          <p:cNvPr id="1048843" name="Google Shape;128;p10"/>
          <p:cNvSpPr txBox="1">
            <a:spLocks noGrp="1"/>
          </p:cNvSpPr>
          <p:nvPr>
            <p:ph type="title"/>
          </p:nvPr>
        </p:nvSpPr>
        <p:spPr>
          <a:xfrm>
            <a:off x="1052775" y="1880325"/>
            <a:ext cx="2404800" cy="1833600"/>
          </a:xfrm>
          <a:prstGeom prst="rect"/>
          <a:noFill/>
          <a:ln>
            <a:noFill/>
          </a:ln>
        </p:spPr>
        <p:txBody>
          <a:bodyPr anchor="t" anchorCtr="0" bIns="91425" lIns="91425" rIns="91425" spcFirstLastPara="1" tIns="91425" wrap="square">
            <a:noAutofit/>
          </a:bodyPr>
          <a:lstStyle>
            <a:lvl1pPr lvl="0" rtl="0">
              <a:spcBef>
                <a:spcPts val="0"/>
              </a:spcBef>
              <a:spcAft>
                <a:spcPts val="0"/>
              </a:spcAft>
              <a:buSzPts val="2800"/>
              <a:buNone/>
              <a:defRPr sz="2800"/>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720000" y="969225"/>
            <a:ext cx="7704000" cy="564300"/>
          </a:xfrm>
          <a:prstGeom prst="rect"/>
          <a:noFill/>
          <a:ln>
            <a:noFill/>
          </a:ln>
        </p:spPr>
        <p:txBody>
          <a:bodyPr anchor="ctr" anchorCtr="0" bIns="91425" lIns="91425" rIns="91425" spcFirstLastPara="1" tIns="91425" wrap="square">
            <a:noAutofit/>
          </a:bodyPr>
          <a:lstStyle>
            <a:lvl1pPr lvl="0"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9pPr>
          </a:lstStyle>
          <a:p/>
        </p:txBody>
      </p:sp>
      <p:sp>
        <p:nvSpPr>
          <p:cNvPr id="1048577" name="Google Shape;7;p1"/>
          <p:cNvSpPr txBox="1">
            <a:spLocks noGrp="1"/>
          </p:cNvSpPr>
          <p:nvPr>
            <p:ph type="body" idx="1"/>
          </p:nvPr>
        </p:nvSpPr>
        <p:spPr>
          <a:xfrm>
            <a:off x="720000" y="1619250"/>
            <a:ext cx="7704000" cy="2983800"/>
          </a:xfrm>
          <a:prstGeom prst="rect"/>
          <a:noFill/>
          <a:ln>
            <a:noFill/>
          </a:ln>
        </p:spPr>
        <p:txBody>
          <a:bodyPr anchor="t" anchorCtr="0" bIns="91425" lIns="91425" rIns="91425" spcFirstLastPara="1" tIns="91425" wrap="square">
            <a:no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9.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4" name="Shape 530"/>
        <p:cNvGrpSpPr/>
        <p:nvPr/>
      </p:nvGrpSpPr>
      <p:grpSpPr>
        <a:xfrm>
          <a:off x="0" y="0"/>
          <a:ext cx="0" cy="0"/>
          <a:chOff x="0" y="0"/>
          <a:chExt cx="0" cy="0"/>
        </a:xfrm>
      </p:grpSpPr>
      <p:sp>
        <p:nvSpPr>
          <p:cNvPr id="1048584" name="Google Shape;531;p35"/>
          <p:cNvSpPr txBox="1">
            <a:spLocks noGrp="1"/>
          </p:cNvSpPr>
          <p:nvPr>
            <p:ph type="title"/>
          </p:nvPr>
        </p:nvSpPr>
        <p:spPr>
          <a:xfrm>
            <a:off x="720000" y="969225"/>
            <a:ext cx="7704000" cy="564300"/>
          </a:xfrm>
          <a:prstGeom prst="rect"/>
        </p:spPr>
        <p:txBody>
          <a:bodyPr anchor="ctr" anchorCtr="0" bIns="91425" lIns="91425" rIns="91425" spcFirstLastPara="1" tIns="91425" wrap="square">
            <a:noAutofit/>
          </a:bodyPr>
          <a:p>
            <a:pPr algn="l" indent="0" lvl="0" marL="0" rtl="0">
              <a:spcBef>
                <a:spcPts val="0"/>
              </a:spcBef>
              <a:spcAft>
                <a:spcPts val="0"/>
              </a:spcAft>
              <a:buNone/>
            </a:pPr>
            <a:r>
              <a:rPr sz="2800" lang="id-ID">
                <a:solidFill>
                  <a:schemeClr val="dk2"/>
                </a:solidFill>
              </a:rPr>
              <a:t>KELOMPOK 1</a:t>
            </a:r>
          </a:p>
        </p:txBody>
      </p:sp>
      <p:sp>
        <p:nvSpPr>
          <p:cNvPr id="1048585" name="Google Shape;533;p35"/>
          <p:cNvSpPr txBox="1"/>
          <p:nvPr/>
        </p:nvSpPr>
        <p:spPr>
          <a:xfrm>
            <a:off x="720090" y="1419860"/>
            <a:ext cx="7703820" cy="3159760"/>
          </a:xfrm>
          <a:prstGeom prst="rect"/>
          <a:noFill/>
          <a:ln>
            <a:noFill/>
          </a:ln>
        </p:spPr>
        <p:txBody>
          <a:bodyPr anchor="t" anchorCtr="0" bIns="91425" lIns="91425" rIns="0" spcFirstLastPara="1" tIns="91425" wrap="square">
            <a:noAutofit/>
          </a:bodyPr>
          <a:p>
            <a:pPr algn="l" indent="-171450" lvl="0" marL="171450" rtl="0">
              <a:spcBef>
                <a:spcPts val="0"/>
              </a:spcBef>
              <a:spcAft>
                <a:spcPts val="0"/>
              </a:spcAft>
              <a:buFont typeface="Arial" panose="020B0604020202020204" pitchFamily="34" charset="0"/>
              <a:buChar char="•"/>
            </a:pPr>
            <a:endParaRPr b="1" dirty="0" sz="2000" lang="id-ID">
              <a:solidFill>
                <a:schemeClr val="dk1"/>
              </a:solidFill>
              <a:latin typeface="Cabin"/>
              <a:ea typeface="Cabin"/>
              <a:cs typeface="Cabin"/>
              <a:sym typeface="Cabin"/>
            </a:endParaRPr>
          </a:p>
          <a:p>
            <a:pPr algn="l" indent="-171450" lvl="0" marL="171450" rtl="0">
              <a:spcBef>
                <a:spcPts val="0"/>
              </a:spcBef>
              <a:spcAft>
                <a:spcPts val="0"/>
              </a:spcAft>
              <a:buFont typeface="Arial" panose="020B0604020202020204" pitchFamily="34" charset="0"/>
              <a:buChar char="•"/>
            </a:pPr>
            <a:r>
              <a:rPr b="1" dirty="0" sz="2000" lang="id-ID">
                <a:solidFill>
                  <a:schemeClr val="dk1"/>
                </a:solidFill>
                <a:latin typeface="Cabin"/>
                <a:ea typeface="Cabin"/>
                <a:cs typeface="Cabin"/>
                <a:sym typeface="Cabin"/>
              </a:rPr>
              <a:t>MOHAMMAD ARIEF ABEAN 		(22040700100)</a:t>
            </a:r>
          </a:p>
          <a:p>
            <a:pPr algn="l" indent="-171450" lvl="0" marL="171450" rtl="0">
              <a:spcBef>
                <a:spcPts val="0"/>
              </a:spcBef>
              <a:spcAft>
                <a:spcPts val="0"/>
              </a:spcAft>
              <a:buFont typeface="Arial" panose="020B0604020202020204" pitchFamily="34" charset="0"/>
              <a:buChar char="•"/>
            </a:pPr>
            <a:r>
              <a:rPr b="1" dirty="0" sz="2000" lang="id-ID">
                <a:solidFill>
                  <a:schemeClr val="dk1"/>
                </a:solidFill>
                <a:latin typeface="Cabin"/>
                <a:ea typeface="Cabin"/>
                <a:cs typeface="Cabin"/>
                <a:sym typeface="Cabin"/>
              </a:rPr>
              <a:t>MOCHAMMAD GENDRY AFRIANSYAH 	(22040700070)</a:t>
            </a:r>
          </a:p>
          <a:p>
            <a:pPr algn="l" indent="-171450" lvl="0" marL="171450" rtl="0">
              <a:spcBef>
                <a:spcPts val="0"/>
              </a:spcBef>
              <a:spcAft>
                <a:spcPts val="0"/>
              </a:spcAft>
              <a:buFont typeface="Arial" panose="020B0604020202020204" pitchFamily="34" charset="0"/>
              <a:buChar char="•"/>
            </a:pPr>
            <a:r>
              <a:rPr b="1" dirty="0" sz="2000" lang="id-ID">
                <a:solidFill>
                  <a:schemeClr val="dk1"/>
                </a:solidFill>
                <a:latin typeface="Cabin"/>
                <a:ea typeface="Cabin"/>
                <a:cs typeface="Cabin"/>
                <a:sym typeface="Cabin"/>
              </a:rPr>
              <a:t>KHOIRUL UMAM 			(22040700014)</a:t>
            </a:r>
          </a:p>
          <a:p>
            <a:pPr algn="l" indent="-171450" lvl="0" marL="171450" rtl="0">
              <a:spcBef>
                <a:spcPts val="0"/>
              </a:spcBef>
              <a:spcAft>
                <a:spcPts val="0"/>
              </a:spcAft>
              <a:buFont typeface="Arial" panose="020B0604020202020204" pitchFamily="34" charset="0"/>
              <a:buChar char="•"/>
            </a:pPr>
            <a:r>
              <a:rPr b="1" dirty="0" sz="2000" lang="id-ID">
                <a:solidFill>
                  <a:schemeClr val="dk1"/>
                </a:solidFill>
                <a:latin typeface="Cabin"/>
                <a:ea typeface="Cabin"/>
                <a:cs typeface="Cabin"/>
                <a:sym typeface="Cabin"/>
              </a:rPr>
              <a:t>MUHAMAD KURNIAWAN 		(22040700106)</a:t>
            </a:r>
          </a:p>
          <a:p>
            <a:pPr algn="l" indent="-171450" lvl="0" marL="171450" rtl="0">
              <a:spcBef>
                <a:spcPts val="0"/>
              </a:spcBef>
              <a:spcAft>
                <a:spcPts val="0"/>
              </a:spcAft>
              <a:buFont typeface="Arial" panose="020B0604020202020204" pitchFamily="34" charset="0"/>
              <a:buChar char="•"/>
            </a:pPr>
            <a:r>
              <a:rPr b="1" dirty="0" sz="2000" lang="id-ID">
                <a:solidFill>
                  <a:schemeClr val="dk1"/>
                </a:solidFill>
                <a:latin typeface="Cabin"/>
                <a:ea typeface="Cabin"/>
                <a:cs typeface="Cabin"/>
                <a:sym typeface="Cabin"/>
              </a:rPr>
              <a:t>RAHMAT FAJRIAL AZIM 		(22040700028)</a:t>
            </a:r>
          </a:p>
          <a:p>
            <a:pPr algn="l" indent="-171450" lvl="0" marL="171450" rtl="0">
              <a:spcBef>
                <a:spcPts val="0"/>
              </a:spcBef>
              <a:spcAft>
                <a:spcPts val="0"/>
              </a:spcAft>
              <a:buFont typeface="Arial" panose="020B0604020202020204" pitchFamily="34" charset="0"/>
              <a:buChar char="•"/>
            </a:pPr>
            <a:r>
              <a:rPr b="1" dirty="0" sz="2000" lang="id-ID">
                <a:solidFill>
                  <a:schemeClr val="dk1"/>
                </a:solidFill>
                <a:latin typeface="Cabin"/>
                <a:ea typeface="Cabin"/>
                <a:cs typeface="Cabin"/>
                <a:sym typeface="Cabin"/>
              </a:rPr>
              <a:t>MUHAMMAD F ZAKI 			(22040700103)</a:t>
            </a:r>
          </a:p>
          <a:p>
            <a:pPr indent="-171450" marL="171450">
              <a:buFont typeface="Arial" panose="020B0604020202020204" pitchFamily="34" charset="0"/>
              <a:buChar char="•"/>
            </a:pPr>
            <a:r>
              <a:rPr b="1" dirty="0" sz="2000" lang="id-ID">
                <a:solidFill>
                  <a:schemeClr val="dk1"/>
                </a:solidFill>
                <a:latin typeface="Cabin"/>
                <a:ea typeface="Cabin"/>
                <a:cs typeface="Cabin"/>
                <a:sym typeface="Cabin"/>
              </a:rPr>
              <a:t>MEISYA PUTRI ANJANI 	</a:t>
            </a:r>
            <a:r>
              <a:rPr b="1" dirty="0" sz="2000" lang="en-US">
                <a:solidFill>
                  <a:schemeClr val="dk1"/>
                </a:solidFill>
                <a:latin typeface="Cabin"/>
                <a:ea typeface="Cabin"/>
                <a:cs typeface="Cabin"/>
                <a:sym typeface="Cabin"/>
              </a:rPr>
              <a:t> </a:t>
            </a:r>
            <a:r>
              <a:rPr b="1" dirty="0" sz="2000" lang="en-US">
                <a:solidFill>
                  <a:schemeClr val="dk1"/>
                </a:solidFill>
                <a:latin typeface="Cabin"/>
                <a:ea typeface="Cabin"/>
                <a:cs typeface="Cabin"/>
                <a:sym typeface="Cabin"/>
              </a:rPr>
              <a:t> </a:t>
            </a:r>
            <a:r>
              <a:rPr b="1" dirty="0" sz="2000" lang="en-US">
                <a:solidFill>
                  <a:schemeClr val="dk1"/>
                </a:solidFill>
                <a:latin typeface="Cabin"/>
                <a:ea typeface="Cabin"/>
                <a:cs typeface="Cabin"/>
                <a:sym typeface="Cabin"/>
              </a:rPr>
              <a:t> </a:t>
            </a:r>
            <a:r>
              <a:rPr b="1" dirty="0" sz="2000" lang="en-US">
                <a:solidFill>
                  <a:schemeClr val="dk1"/>
                </a:solidFill>
                <a:latin typeface="Cabin"/>
                <a:ea typeface="Cabin"/>
                <a:cs typeface="Cabin"/>
                <a:sym typeface="Cabin"/>
              </a:rPr>
              <a:t> </a:t>
            </a:r>
            <a:r>
              <a:rPr b="1" dirty="0" sz="2000" lang="en-US">
                <a:solidFill>
                  <a:schemeClr val="dk1"/>
                </a:solidFill>
                <a:latin typeface="Cabin"/>
                <a:ea typeface="Cabin"/>
                <a:cs typeface="Cabin"/>
                <a:sym typeface="Cabin"/>
              </a:rPr>
              <a:t> </a:t>
            </a:r>
            <a:r>
              <a:rPr b="1" dirty="0" sz="2000" lang="en-US">
                <a:solidFill>
                  <a:schemeClr val="dk1"/>
                </a:solidFill>
                <a:latin typeface="Cabin"/>
                <a:ea typeface="Cabin"/>
                <a:cs typeface="Cabin"/>
                <a:sym typeface="Cabin"/>
              </a:rPr>
              <a:t> </a:t>
            </a:r>
            <a:r>
              <a:rPr b="1" dirty="0" sz="2000" lang="en-US">
                <a:solidFill>
                  <a:schemeClr val="dk1"/>
                </a:solidFill>
                <a:latin typeface="Cabin"/>
                <a:ea typeface="Cabin"/>
                <a:cs typeface="Cabin"/>
                <a:sym typeface="Cabin"/>
              </a:rPr>
              <a:t> </a:t>
            </a:r>
            <a:r>
              <a:rPr b="1" dirty="0" sz="2000" lang="id-ID">
                <a:solidFill>
                  <a:schemeClr val="dk1"/>
                </a:solidFill>
                <a:latin typeface="Cabin"/>
                <a:ea typeface="Cabin"/>
                <a:cs typeface="Cabin"/>
                <a:sym typeface="Cabin"/>
              </a:rPr>
              <a:t>(22040700009)</a:t>
            </a:r>
            <a:endParaRPr altLang="en-US" lang="zh-CN"/>
          </a:p>
          <a:p>
            <a:pPr algn="l" indent="-171450" lvl="0" marL="171450" rtl="0">
              <a:spcBef>
                <a:spcPts val="0"/>
              </a:spcBef>
              <a:spcAft>
                <a:spcPts val="0"/>
              </a:spcAft>
              <a:buFont typeface="Arial" panose="020B0604020202020204" pitchFamily="34" charset="0"/>
              <a:buChar char="•"/>
            </a:pPr>
            <a:r>
              <a:rPr b="1" dirty="0" sz="2000" lang="id-ID">
                <a:solidFill>
                  <a:schemeClr val="dk1"/>
                </a:solidFill>
                <a:latin typeface="Cabin"/>
                <a:ea typeface="Cabin"/>
                <a:cs typeface="Cabin"/>
                <a:sym typeface="Cabin"/>
              </a:rPr>
              <a:t>RAHMITA ZAHRO 			(22040700046)</a:t>
            </a:r>
          </a:p>
          <a:p>
            <a:pPr algn="l" lvl="0" rtl="0">
              <a:spcBef>
                <a:spcPts val="0"/>
              </a:spcBef>
              <a:spcAft>
                <a:spcPts val="0"/>
              </a:spcAft>
            </a:pPr>
            <a:endParaRPr b="1" dirty="0" sz="2000" lang="id-ID">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2" name="Shape 793"/>
        <p:cNvGrpSpPr/>
        <p:nvPr/>
      </p:nvGrpSpPr>
      <p:grpSpPr>
        <a:xfrm>
          <a:off x="0" y="0"/>
          <a:ext cx="0" cy="0"/>
          <a:chOff x="0" y="0"/>
          <a:chExt cx="0" cy="0"/>
        </a:xfrm>
      </p:grpSpPr>
      <p:grpSp>
        <p:nvGrpSpPr>
          <p:cNvPr id="93" name="Google Shape;794;p46"/>
          <p:cNvGrpSpPr/>
          <p:nvPr/>
        </p:nvGrpSpPr>
        <p:grpSpPr>
          <a:xfrm rot="-6614059">
            <a:off x="33214" y="2281709"/>
            <a:ext cx="1877486" cy="1877271"/>
            <a:chOff x="277881" y="2901316"/>
            <a:chExt cx="1900344" cy="1900126"/>
          </a:xfrm>
        </p:grpSpPr>
        <p:sp>
          <p:nvSpPr>
            <p:cNvPr id="1048748" name="Google Shape;795;p46"/>
            <p:cNvSpPr/>
            <p:nvPr/>
          </p:nvSpPr>
          <p:spPr>
            <a:xfrm>
              <a:off x="402450" y="3248988"/>
              <a:ext cx="1354500" cy="1354500"/>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94" name="Google Shape;796;p46"/>
            <p:cNvGrpSpPr/>
            <p:nvPr/>
          </p:nvGrpSpPr>
          <p:grpSpPr>
            <a:xfrm rot="2322109">
              <a:off x="551788" y="3175815"/>
              <a:ext cx="1352529" cy="1351128"/>
              <a:chOff x="200055" y="3556746"/>
              <a:chExt cx="869964" cy="869063"/>
            </a:xfrm>
          </p:grpSpPr>
          <p:sp>
            <p:nvSpPr>
              <p:cNvPr id="1048749" name="Google Shape;797;p46"/>
              <p:cNvSpPr/>
              <p:nvPr/>
            </p:nvSpPr>
            <p:spPr>
              <a:xfrm>
                <a:off x="200055" y="3556746"/>
                <a:ext cx="868968" cy="868968"/>
              </a:xfrm>
              <a:custGeom>
                <a:avLst/>
                <a:ah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0" name="Google Shape;798;p46"/>
              <p:cNvSpPr/>
              <p:nvPr/>
            </p:nvSpPr>
            <p:spPr>
              <a:xfrm>
                <a:off x="311314" y="3605499"/>
                <a:ext cx="474914" cy="486723"/>
              </a:xfrm>
              <a:custGeom>
                <a:avLst/>
                <a:ah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1" name="Google Shape;799;p46"/>
              <p:cNvSpPr/>
              <p:nvPr/>
            </p:nvSpPr>
            <p:spPr>
              <a:xfrm>
                <a:off x="270576" y="3701013"/>
                <a:ext cx="799443" cy="724796"/>
              </a:xfrm>
              <a:custGeom>
                <a:avLst/>
                <a:ah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2" name="Google Shape;800;p46"/>
              <p:cNvSpPr/>
              <p:nvPr/>
            </p:nvSpPr>
            <p:spPr>
              <a:xfrm>
                <a:off x="731547" y="4048069"/>
                <a:ext cx="85887" cy="85697"/>
              </a:xfrm>
              <a:custGeom>
                <a:avLst/>
                <a:ah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
        <p:nvSpPr>
          <p:cNvPr id="1048753" name="Google Shape;804;p46"/>
          <p:cNvSpPr/>
          <p:nvPr/>
        </p:nvSpPr>
        <p:spPr>
          <a:xfrm>
            <a:off x="1945126" y="4198902"/>
            <a:ext cx="809044" cy="809204"/>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4" name="Google Shape;805;p46"/>
          <p:cNvSpPr/>
          <p:nvPr/>
        </p:nvSpPr>
        <p:spPr>
          <a:xfrm>
            <a:off x="6003950" y="4183125"/>
            <a:ext cx="147271" cy="360475"/>
          </a:xfrm>
          <a:custGeom>
            <a:avLst/>
            <a:ah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5" name="Google Shape;806;p46"/>
          <p:cNvSpPr/>
          <p:nvPr/>
        </p:nvSpPr>
        <p:spPr>
          <a:xfrm>
            <a:off x="6259688" y="4263907"/>
            <a:ext cx="984323" cy="198702"/>
          </a:xfrm>
          <a:custGeom>
            <a:avLst/>
            <a:ah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6D65E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6" name="Google Shape;807;p46"/>
          <p:cNvSpPr/>
          <p:nvPr/>
        </p:nvSpPr>
        <p:spPr>
          <a:xfrm>
            <a:off x="7351657" y="4263907"/>
            <a:ext cx="492371" cy="198702"/>
          </a:xfrm>
          <a:custGeom>
            <a:avLst/>
            <a:ah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EB535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7" name="Google Shape;808;p46"/>
          <p:cNvSpPr/>
          <p:nvPr/>
        </p:nvSpPr>
        <p:spPr>
          <a:xfrm>
            <a:off x="7952084" y="4183125"/>
            <a:ext cx="147690" cy="360475"/>
          </a:xfrm>
          <a:custGeom>
            <a:avLst/>
            <a:ah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8" name="Google Shape;809;p46"/>
          <p:cNvSpPr/>
          <p:nvPr/>
        </p:nvSpPr>
        <p:spPr>
          <a:xfrm>
            <a:off x="630111" y="4051139"/>
            <a:ext cx="492380" cy="492458"/>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9" name="Google Shape;810;p46"/>
          <p:cNvSpPr/>
          <p:nvPr/>
        </p:nvSpPr>
        <p:spPr>
          <a:xfrm>
            <a:off x="1492113" y="4683972"/>
            <a:ext cx="247928" cy="247952"/>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0" name="Kotak Teks 4"/>
          <p:cNvSpPr txBox="1"/>
          <p:nvPr/>
        </p:nvSpPr>
        <p:spPr>
          <a:xfrm>
            <a:off x="1268095" y="1203325"/>
            <a:ext cx="5156835" cy="829945"/>
          </a:xfrm>
          <a:prstGeom prst="rect"/>
          <a:noFill/>
        </p:spPr>
        <p:txBody>
          <a:bodyPr rtlCol="0" wrap="none">
            <a:spAutoFit/>
          </a:bodyPr>
          <a:p>
            <a:pPr algn="l"/>
            <a:r>
              <a:rPr altLang="en-US" b="1" sz="2400" lang="id-ID">
                <a:solidFill>
                  <a:schemeClr val="bg2"/>
                </a:solidFill>
                <a:effectLst>
                  <a:outerShdw algn="tl" blurRad="38100" dir="2700000" dist="38100">
                    <a:srgbClr val="000000">
                      <a:alpha val="43137"/>
                    </a:srgbClr>
                  </a:outerShdw>
                </a:effectLst>
                <a:latin typeface="Epilogue" charset="0"/>
                <a:cs typeface="Epilogue" charset="0"/>
                <a:sym typeface="+mn-ea"/>
              </a:rPr>
              <a:t>Penggunaan Struktur dan Pointer</a:t>
            </a:r>
          </a:p>
          <a:p>
            <a:pPr algn="l"/>
            <a:endParaRPr altLang="en-US" b="1" sz="2400" lang="id-ID">
              <a:solidFill>
                <a:schemeClr val="bg2"/>
              </a:solidFill>
              <a:effectLst>
                <a:outerShdw algn="tl" blurRad="38100" dir="2700000" dist="38100">
                  <a:srgbClr val="000000">
                    <a:alpha val="43137"/>
                  </a:srgbClr>
                </a:outerShdw>
              </a:effectLst>
              <a:latin typeface="Epilogue" charset="0"/>
              <a:cs typeface="Epilogue" charset="0"/>
              <a:sym typeface="+mn-ea"/>
            </a:endParaRPr>
          </a:p>
        </p:txBody>
      </p:sp>
      <p:sp>
        <p:nvSpPr>
          <p:cNvPr id="1048761" name="Kotak Teks 2"/>
          <p:cNvSpPr txBox="1"/>
          <p:nvPr/>
        </p:nvSpPr>
        <p:spPr>
          <a:xfrm>
            <a:off x="1907540" y="1717675"/>
            <a:ext cx="5034280" cy="2461260"/>
          </a:xfrm>
          <a:prstGeom prst="rect"/>
          <a:noFill/>
        </p:spPr>
        <p:txBody>
          <a:bodyPr rtlCol="0" wrap="square">
            <a:spAutoFit/>
          </a:bodyPr>
          <a:p>
            <a:pPr algn="l"/>
            <a:r>
              <a:rPr altLang="en-US" b="1" lang="id-ID">
                <a:solidFill>
                  <a:schemeClr val="tx1"/>
                </a:solidFill>
                <a:latin typeface="Epilogue" charset="0"/>
                <a:cs typeface="Epilogue" charset="0"/>
              </a:rPr>
              <a:t>Struktur dan Pointer dapat digunakan bersama untuk membuat program yang lebih kompleks dan efisien.</a:t>
            </a:r>
          </a:p>
          <a:p>
            <a:pPr algn="l"/>
            <a:r>
              <a:rPr altLang="en-US" b="1" lang="id-ID">
                <a:solidFill>
                  <a:schemeClr val="tx1"/>
                </a:solidFill>
                <a:latin typeface="Epilogue" charset="0"/>
                <a:cs typeface="Epilogue" charset="0"/>
              </a:rPr>
              <a:t>Beberapa penggunaan Struktur dan Pointer bersama-sama antara lain:</a:t>
            </a:r>
          </a:p>
          <a:p>
            <a:pPr algn="l"/>
            <a:endParaRPr altLang="en-US" b="1" lang="id-ID">
              <a:solidFill>
                <a:schemeClr val="tx1"/>
              </a:solidFill>
              <a:latin typeface="Epilogue" charset="0"/>
              <a:cs typeface="Epilogue" charset="0"/>
            </a:endParaRPr>
          </a:p>
          <a:p>
            <a:pPr algn="l" indent="-285750" marL="285750">
              <a:buFont typeface="Arial" panose="020B0604020202020204" pitchFamily="34" charset="0"/>
              <a:buChar char="•"/>
            </a:pPr>
            <a:r>
              <a:rPr altLang="en-US" b="1" lang="id-ID">
                <a:solidFill>
                  <a:schemeClr val="tx1"/>
                </a:solidFill>
                <a:latin typeface="Epilogue" charset="0"/>
                <a:cs typeface="Epilogue" charset="0"/>
              </a:rPr>
              <a:t>Mengakses elemen-elemen pada struktur dengan menggunakan pointer</a:t>
            </a:r>
          </a:p>
          <a:p>
            <a:pPr algn="l" indent="-285750" marL="285750">
              <a:buFont typeface="Arial" panose="020B0604020202020204" pitchFamily="34" charset="0"/>
              <a:buChar char="•"/>
            </a:pPr>
            <a:r>
              <a:rPr altLang="en-US" b="1" lang="id-ID">
                <a:solidFill>
                  <a:schemeClr val="tx1"/>
                </a:solidFill>
                <a:latin typeface="Epilogue" charset="0"/>
                <a:cs typeface="Epilogue" charset="0"/>
              </a:rPr>
              <a:t>Membuat struktur yang berisi pointer ke struktur lain</a:t>
            </a:r>
          </a:p>
          <a:p>
            <a:pPr algn="l" indent="-285750" marL="285750">
              <a:buFont typeface="Arial" panose="020B0604020202020204" pitchFamily="34" charset="0"/>
              <a:buChar char="•"/>
            </a:pPr>
            <a:r>
              <a:rPr altLang="en-US" b="1" lang="id-ID">
                <a:solidFill>
                  <a:schemeClr val="tx1"/>
                </a:solidFill>
                <a:latin typeface="Epilogue" charset="0"/>
                <a:cs typeface="Epilogue" charset="0"/>
              </a:rPr>
              <a:t>Mengalokasikan memori dinamis untuk struktur menggunakan pointer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0" name="Shape 814"/>
        <p:cNvGrpSpPr/>
        <p:nvPr/>
      </p:nvGrpSpPr>
      <p:grpSpPr>
        <a:xfrm>
          <a:off x="0" y="0"/>
          <a:ext cx="0" cy="0"/>
          <a:chOff x="0" y="0"/>
          <a:chExt cx="0" cy="0"/>
        </a:xfrm>
      </p:grpSpPr>
      <p:sp>
        <p:nvSpPr>
          <p:cNvPr id="1048779" name="Google Shape;821;p47"/>
          <p:cNvSpPr txBox="1">
            <a:spLocks noGrp="1"/>
          </p:cNvSpPr>
          <p:nvPr>
            <p:ph type="title"/>
          </p:nvPr>
        </p:nvSpPr>
        <p:spPr>
          <a:xfrm>
            <a:off x="539750" y="915670"/>
            <a:ext cx="5992495" cy="960120"/>
          </a:xfrm>
          <a:prstGeom prst="rect"/>
        </p:spPr>
        <p:txBody>
          <a:bodyPr anchor="ctr" anchorCtr="0" bIns="91425" lIns="91425" rIns="91425" spcFirstLastPara="1" tIns="91425" wrap="square">
            <a:noAutofit/>
          </a:bodyPr>
          <a:p>
            <a:pPr algn="l" indent="0" lvl="0" marL="0" rtl="0">
              <a:spcBef>
                <a:spcPts val="0"/>
              </a:spcBef>
              <a:spcAft>
                <a:spcPts val="0"/>
              </a:spcAft>
              <a:buNone/>
            </a:pPr>
            <a:r>
              <a:rPr sz="2400">
                <a:solidFill>
                  <a:schemeClr val="lt1"/>
                </a:solidFill>
                <a:latin typeface="Epilogue"/>
                <a:ea typeface="Epilogue"/>
                <a:cs typeface="Epilogue"/>
                <a:sym typeface="Epilogue"/>
              </a:rPr>
              <a:t>Contoh </a:t>
            </a:r>
            <a:r>
              <a:rPr sz="2400" lang="id-ID">
                <a:solidFill>
                  <a:schemeClr val="lt1"/>
                </a:solidFill>
                <a:latin typeface="Epilogue"/>
                <a:ea typeface="Epilogue"/>
                <a:cs typeface="Epilogue"/>
                <a:sym typeface="Epilogue"/>
              </a:rPr>
              <a:t>P</a:t>
            </a:r>
            <a:r>
              <a:rPr sz="2400">
                <a:solidFill>
                  <a:schemeClr val="lt1"/>
                </a:solidFill>
                <a:latin typeface="Epilogue"/>
                <a:ea typeface="Epilogue"/>
                <a:cs typeface="Epilogue"/>
                <a:sym typeface="Epilogue"/>
              </a:rPr>
              <a:t>enggunaan </a:t>
            </a:r>
            <a:r>
              <a:rPr sz="2400">
                <a:solidFill>
                  <a:schemeClr val="tx1"/>
                </a:solidFill>
                <a:latin typeface="Epilogue"/>
                <a:ea typeface="Epilogue"/>
                <a:cs typeface="Epilogue"/>
                <a:sym typeface="Epilogue"/>
              </a:rPr>
              <a:t>Struktur</a:t>
            </a:r>
            <a:r>
              <a:rPr sz="2400">
                <a:solidFill>
                  <a:schemeClr val="lt1"/>
                </a:solidFill>
                <a:latin typeface="Epilogue"/>
                <a:ea typeface="Epilogue"/>
                <a:cs typeface="Epilogue"/>
                <a:sym typeface="Epilogue"/>
              </a:rPr>
              <a:t> dan </a:t>
            </a:r>
            <a:r>
              <a:rPr sz="2400">
                <a:solidFill>
                  <a:schemeClr val="bg2"/>
                </a:solidFill>
                <a:latin typeface="Epilogue"/>
                <a:ea typeface="Epilogue"/>
                <a:cs typeface="Epilogue"/>
                <a:sym typeface="Epilogue"/>
              </a:rPr>
              <a:t>Pointer</a:t>
            </a:r>
            <a:r>
              <a:rPr sz="2400" lang="id-ID">
                <a:solidFill>
                  <a:schemeClr val="bg2"/>
                </a:solidFill>
                <a:latin typeface="Epilogue"/>
                <a:ea typeface="Epilogue"/>
                <a:cs typeface="Epilogue"/>
                <a:sym typeface="Epilogue"/>
              </a:rPr>
              <a:t> </a:t>
            </a:r>
            <a:r>
              <a:rPr sz="2400" lang="id-ID">
                <a:solidFill>
                  <a:schemeClr val="bg1"/>
                </a:solidFill>
                <a:latin typeface="Epilogue"/>
                <a:ea typeface="Epilogue"/>
                <a:cs typeface="Epilogue"/>
                <a:sym typeface="Epilogue"/>
              </a:rPr>
              <a:t>dalam Bahasa C</a:t>
            </a:r>
            <a:br>
              <a:rPr sz="2400">
                <a:solidFill>
                  <a:schemeClr val="lt1"/>
                </a:solidFill>
                <a:latin typeface="Epilogue"/>
                <a:ea typeface="Epilogue"/>
                <a:cs typeface="Epilogue"/>
                <a:sym typeface="Epilogue"/>
              </a:rPr>
            </a:br>
            <a:endParaRPr sz="2400">
              <a:solidFill>
                <a:schemeClr val="lt1"/>
              </a:solidFill>
              <a:latin typeface="Epilogue"/>
              <a:ea typeface="Epilogue"/>
              <a:cs typeface="Epilogue"/>
              <a:sym typeface="Epilogue"/>
            </a:endParaRPr>
          </a:p>
        </p:txBody>
      </p:sp>
      <p:pic>
        <p:nvPicPr>
          <p:cNvPr id="2097154" name="Gambar 5"/>
          <p:cNvPicPr>
            <a:picLocks noChangeAspect="1"/>
          </p:cNvPicPr>
          <p:nvPr/>
        </p:nvPicPr>
        <p:blipFill>
          <a:blip xmlns:r="http://schemas.openxmlformats.org/officeDocument/2006/relationships" r:embed="rId1"/>
          <a:stretch>
            <a:fillRect/>
          </a:stretch>
        </p:blipFill>
        <p:spPr>
          <a:xfrm>
            <a:off x="1579245" y="1708150"/>
            <a:ext cx="4953000" cy="28581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800" name="Judul 3"/>
          <p:cNvSpPr>
            <a:spLocks noGrp="1"/>
          </p:cNvSpPr>
          <p:nvPr>
            <p:ph type="title"/>
          </p:nvPr>
        </p:nvSpPr>
        <p:spPr>
          <a:xfrm rot="294">
            <a:off x="2484120" y="2571750"/>
            <a:ext cx="5142230" cy="1946910"/>
          </a:xfrm>
        </p:spPr>
        <p:txBody>
          <a:bodyPr/>
          <a:p>
            <a:pPr algn="l"/>
            <a:r>
              <a:rPr altLang="en-US" sz="1400" lang="id-ID">
                <a:solidFill>
                  <a:schemeClr val="tx1"/>
                </a:solidFill>
              </a:rPr>
              <a:t>Struktur dan Pointer adalah fitur penting dalam bahasa pemrograman yang dapat digunakan untuk membuat program yang lebih efisien dan efektif. </a:t>
            </a:r>
            <a:br>
              <a:rPr altLang="en-US" sz="1400" lang="id-ID">
                <a:solidFill>
                  <a:schemeClr val="tx1"/>
                </a:solidFill>
              </a:rPr>
            </a:br>
            <a:r>
              <a:rPr altLang="en-US" sz="1400" lang="id-ID">
                <a:solidFill>
                  <a:schemeClr val="tx1"/>
                </a:solidFill>
              </a:rPr>
              <a:t>Struktur memungkinkan Anda untuk mengelompokkan beberapa nilai atau tipe data dalam satu blok, sedangkan Pointer memungkinkan Anda untuk memanipulasi data yang besar atau kompleks seperti array, struktur, atau objek. Struktur dan Pointer dapat digunakan bersama untuk membuat program yang lebih kompleks dan efisien.</a:t>
            </a:r>
          </a:p>
        </p:txBody>
      </p:sp>
      <p:sp>
        <p:nvSpPr>
          <p:cNvPr id="1048801" name="Subjudul 4"/>
          <p:cNvSpPr>
            <a:spLocks noGrp="1"/>
          </p:cNvSpPr>
          <p:nvPr>
            <p:ph type="subTitle" idx="1"/>
          </p:nvPr>
        </p:nvSpPr>
        <p:spPr>
          <a:xfrm>
            <a:off x="2267315" y="1708350"/>
            <a:ext cx="3091800" cy="704400"/>
          </a:xfrm>
        </p:spPr>
        <p:txBody>
          <a:bodyPr/>
          <a:p>
            <a:r>
              <a:rPr altLang="en-US" b="1" sz="3600" lang="id-ID">
                <a:solidFill>
                  <a:schemeClr val="bg2"/>
                </a:solidFill>
                <a:latin typeface="Epilogue" charset="0"/>
                <a:cs typeface="Epilogue" charset="0"/>
              </a:rPr>
              <a:t>Kesimpulan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818" name="Judul 1"/>
          <p:cNvSpPr>
            <a:spLocks noGrp="1"/>
          </p:cNvSpPr>
          <p:nvPr>
            <p:ph type="title"/>
          </p:nvPr>
        </p:nvSpPr>
        <p:spPr/>
        <p:txBody>
          <a:bodyPr/>
          <a:p>
            <a:endParaRPr altLang="en-US" lang="id-ID"/>
          </a:p>
        </p:txBody>
      </p:sp>
      <p:sp>
        <p:nvSpPr>
          <p:cNvPr id="1048819" name="Subjudul 2"/>
          <p:cNvSpPr>
            <a:spLocks noGrp="1"/>
          </p:cNvSpPr>
          <p:nvPr>
            <p:ph type="subTitle" idx="1"/>
          </p:nvPr>
        </p:nvSpPr>
        <p:spPr/>
        <p:txBody>
          <a:bodyPr/>
          <a:p>
            <a:endParaRPr altLang="en-US" lang="id-I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820" name="Judul 1"/>
          <p:cNvSpPr>
            <a:spLocks noGrp="1"/>
          </p:cNvSpPr>
          <p:nvPr>
            <p:ph type="title"/>
          </p:nvPr>
        </p:nvSpPr>
        <p:spPr/>
        <p:txBody>
          <a:bodyPr/>
          <a:p>
            <a:endParaRPr altLang="en-US" lang="id-ID"/>
          </a:p>
        </p:txBody>
      </p:sp>
      <p:sp>
        <p:nvSpPr>
          <p:cNvPr id="1048821" name="Subjudul 2"/>
          <p:cNvSpPr>
            <a:spLocks noGrp="1"/>
          </p:cNvSpPr>
          <p:nvPr>
            <p:ph type="subTitle" idx="1"/>
          </p:nvPr>
        </p:nvSpPr>
        <p:spPr/>
        <p:txBody>
          <a:bodyPr/>
          <a:p>
            <a:endParaRPr altLang="en-US"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Shape 509"/>
        <p:cNvGrpSpPr/>
        <p:nvPr/>
      </p:nvGrpSpPr>
      <p:grpSpPr>
        <a:xfrm>
          <a:off x="0" y="0"/>
          <a:ext cx="0" cy="0"/>
          <a:chOff x="0" y="0"/>
          <a:chExt cx="0" cy="0"/>
        </a:xfrm>
      </p:grpSpPr>
      <p:grpSp>
        <p:nvGrpSpPr>
          <p:cNvPr id="54" name="Google Shape;510;p34"/>
          <p:cNvGrpSpPr/>
          <p:nvPr/>
        </p:nvGrpSpPr>
        <p:grpSpPr>
          <a:xfrm>
            <a:off x="6355880" y="1044847"/>
            <a:ext cx="1905829" cy="1550748"/>
            <a:chOff x="6707002" y="1482876"/>
            <a:chExt cx="1471342" cy="1197211"/>
          </a:xfrm>
        </p:grpSpPr>
        <p:sp>
          <p:nvSpPr>
            <p:cNvPr id="1048596" name="Google Shape;511;p34"/>
            <p:cNvSpPr/>
            <p:nvPr/>
          </p:nvSpPr>
          <p:spPr>
            <a:xfrm>
              <a:off x="7203122" y="1931938"/>
              <a:ext cx="366304" cy="366752"/>
            </a:xfrm>
            <a:custGeom>
              <a:avLst/>
              <a:ah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7" name="Google Shape;512;p34"/>
            <p:cNvSpPr/>
            <p:nvPr/>
          </p:nvSpPr>
          <p:spPr>
            <a:xfrm>
              <a:off x="6707002" y="1482876"/>
              <a:ext cx="1471342" cy="1197211"/>
            </a:xfrm>
            <a:custGeom>
              <a:avLst/>
              <a:ah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598" name="Google Shape;513;p34"/>
          <p:cNvSpPr/>
          <p:nvPr/>
        </p:nvSpPr>
        <p:spPr>
          <a:xfrm>
            <a:off x="8016245" y="2570874"/>
            <a:ext cx="278164" cy="278164"/>
          </a:xfrm>
          <a:custGeom>
            <a:avLst/>
            <a:ah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9" name="Google Shape;514;p34"/>
          <p:cNvSpPr/>
          <p:nvPr/>
        </p:nvSpPr>
        <p:spPr>
          <a:xfrm>
            <a:off x="6934521" y="2886981"/>
            <a:ext cx="1270413" cy="1124608"/>
          </a:xfrm>
          <a:custGeom>
            <a:avLst/>
            <a:ah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0" name="Google Shape;515;p34"/>
          <p:cNvSpPr/>
          <p:nvPr/>
        </p:nvSpPr>
        <p:spPr>
          <a:xfrm>
            <a:off x="7198790" y="3220117"/>
            <a:ext cx="967151" cy="791468"/>
          </a:xfrm>
          <a:custGeom>
            <a:avLst/>
            <a:ah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1" name="Google Shape;516;p34"/>
          <p:cNvSpPr/>
          <p:nvPr/>
        </p:nvSpPr>
        <p:spPr>
          <a:xfrm>
            <a:off x="7186540" y="2956446"/>
            <a:ext cx="912773" cy="1002258"/>
          </a:xfrm>
          <a:custGeom>
            <a:avLst/>
            <a:ah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2" name="Google Shape;517;p34"/>
          <p:cNvSpPr/>
          <p:nvPr/>
        </p:nvSpPr>
        <p:spPr>
          <a:xfrm>
            <a:off x="7322335" y="3348442"/>
            <a:ext cx="776977" cy="613097"/>
          </a:xfrm>
          <a:custGeom>
            <a:avLst/>
            <a:ah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3" name="Google Shape;518;p34"/>
          <p:cNvSpPr/>
          <p:nvPr/>
        </p:nvSpPr>
        <p:spPr>
          <a:xfrm>
            <a:off x="5689814" y="2443147"/>
            <a:ext cx="866462" cy="866462"/>
          </a:xfrm>
          <a:custGeom>
            <a:avLst/>
            <a:ah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4" name="Google Shape;519;p34"/>
          <p:cNvSpPr/>
          <p:nvPr/>
        </p:nvSpPr>
        <p:spPr>
          <a:xfrm>
            <a:off x="5792146" y="2488262"/>
            <a:ext cx="460271" cy="499411"/>
          </a:xfrm>
          <a:custGeom>
            <a:avLst/>
            <a:ah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5" name="Google Shape;520;p34"/>
          <p:cNvSpPr/>
          <p:nvPr/>
        </p:nvSpPr>
        <p:spPr>
          <a:xfrm>
            <a:off x="5776161" y="2566691"/>
            <a:ext cx="780115" cy="743215"/>
          </a:xfrm>
          <a:custGeom>
            <a:avLst/>
            <a:ah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6" name="Google Shape;521;p34"/>
          <p:cNvSpPr/>
          <p:nvPr/>
        </p:nvSpPr>
        <p:spPr>
          <a:xfrm>
            <a:off x="6226867" y="2925075"/>
            <a:ext cx="83061" cy="83210"/>
          </a:xfrm>
          <a:custGeom>
            <a:avLst/>
            <a:ah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7" name="Google Shape;522;p34"/>
          <p:cNvSpPr txBox="1">
            <a:spLocks noGrp="1"/>
          </p:cNvSpPr>
          <p:nvPr>
            <p:ph type="subTitle" idx="1"/>
          </p:nvPr>
        </p:nvSpPr>
        <p:spPr>
          <a:xfrm rot="-546">
            <a:off x="956175" y="4045951"/>
            <a:ext cx="3776700" cy="426300"/>
          </a:xfrm>
          <a:prstGeom prst="rect"/>
        </p:spPr>
        <p:txBody>
          <a:bodyPr anchor="t" anchorCtr="0" bIns="91425" lIns="91425" rIns="91425" spcFirstLastPara="1" tIns="91425" wrap="square">
            <a:noAutofit/>
          </a:bodyPr>
          <a:p>
            <a:pPr algn="l" indent="0" lvl="0" marL="0" rtl="0">
              <a:spcBef>
                <a:spcPts val="0"/>
              </a:spcBef>
              <a:spcAft>
                <a:spcPts val="0"/>
              </a:spcAft>
              <a:buNone/>
            </a:pPr>
            <a:r>
              <a:rPr altLang="en-GB" lang="id-ID"/>
              <a:t>Berikut penjelasannya </a:t>
            </a:r>
          </a:p>
        </p:txBody>
      </p:sp>
      <p:sp>
        <p:nvSpPr>
          <p:cNvPr id="1048608" name="Google Shape;523;p34"/>
          <p:cNvSpPr txBox="1">
            <a:spLocks noGrp="1"/>
          </p:cNvSpPr>
          <p:nvPr>
            <p:ph type="ctrTitle"/>
          </p:nvPr>
        </p:nvSpPr>
        <p:spPr>
          <a:xfrm>
            <a:off x="956175" y="1296625"/>
            <a:ext cx="4732500" cy="2528700"/>
          </a:xfrm>
          <a:prstGeom prst="rect"/>
        </p:spPr>
        <p:txBody>
          <a:bodyPr anchor="ctr" anchorCtr="0" bIns="91425" lIns="91425" rIns="91425" spcFirstLastPara="1" tIns="91425" wrap="square">
            <a:noAutofit/>
          </a:bodyPr>
          <a:p>
            <a:pPr algn="l" indent="0" lvl="0" marL="0" rtl="0">
              <a:spcBef>
                <a:spcPts val="0"/>
              </a:spcBef>
              <a:spcAft>
                <a:spcPts val="0"/>
              </a:spcAft>
              <a:buClr>
                <a:schemeClr val="dk1"/>
              </a:buClr>
              <a:buSzPts val="1100"/>
              <a:buFont typeface="Arial" panose="020B0604020202020204"/>
              <a:buNone/>
            </a:pPr>
            <a:r>
              <a:rPr lang="en-GB">
                <a:solidFill>
                  <a:schemeClr val="dk1"/>
                </a:solidFill>
              </a:rPr>
              <a:t>S</a:t>
            </a:r>
            <a:r>
              <a:rPr altLang="en-GB" lang="id-ID">
                <a:solidFill>
                  <a:schemeClr val="dk1"/>
                </a:solidFill>
              </a:rPr>
              <a:t>truct and</a:t>
            </a:r>
            <a:r>
              <a:rPr lang="en-GB">
                <a:solidFill>
                  <a:schemeClr val="dk1"/>
                </a:solidFill>
              </a:rPr>
              <a:t> </a:t>
            </a:r>
            <a:r>
              <a:rPr altLang="en-GB" lang="id-ID">
                <a:solidFill>
                  <a:schemeClr val="bg2"/>
                </a:solidFill>
              </a:rPr>
              <a:t>Pointer</a:t>
            </a:r>
            <a:endParaRPr altLang="en-GB" lang="id-ID">
              <a:solidFill>
                <a:schemeClr val="bg2"/>
              </a:solidFill>
              <a:highlight>
                <a:srgbClr val="FFFF00"/>
              </a:highlight>
            </a:endParaRPr>
          </a:p>
        </p:txBody>
      </p:sp>
      <p:sp>
        <p:nvSpPr>
          <p:cNvPr id="1048609" name="Google Shape;524;p34"/>
          <p:cNvSpPr/>
          <p:nvPr/>
        </p:nvSpPr>
        <p:spPr>
          <a:xfrm>
            <a:off x="6272456" y="425307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0" name="Google Shape;525;p34"/>
          <p:cNvSpPr/>
          <p:nvPr/>
        </p:nvSpPr>
        <p:spPr>
          <a:xfrm>
            <a:off x="7410936" y="425307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1" name="Google Shape;526;p34"/>
          <p:cNvSpPr/>
          <p:nvPr/>
        </p:nvSpPr>
        <p:spPr>
          <a:xfrm>
            <a:off x="5133975" y="4253075"/>
            <a:ext cx="940826" cy="716932"/>
          </a:xfrm>
          <a:custGeom>
            <a:avLst/>
            <a:ah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algn="bl" dir="1860000" dist="104775" rotWithShape="0">
              <a:schemeClr val="lt1"/>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9" name="Shape 607"/>
        <p:cNvGrpSpPr/>
        <p:nvPr/>
      </p:nvGrpSpPr>
      <p:grpSpPr>
        <a:xfrm>
          <a:off x="0" y="0"/>
          <a:ext cx="0" cy="0"/>
          <a:chOff x="0" y="0"/>
          <a:chExt cx="0" cy="0"/>
        </a:xfrm>
      </p:grpSpPr>
      <p:sp>
        <p:nvSpPr>
          <p:cNvPr id="1048632" name="Google Shape;609;p38"/>
          <p:cNvSpPr txBox="1">
            <a:spLocks noGrp="1"/>
          </p:cNvSpPr>
          <p:nvPr>
            <p:ph type="title"/>
          </p:nvPr>
        </p:nvSpPr>
        <p:spPr>
          <a:xfrm>
            <a:off x="684025" y="999920"/>
            <a:ext cx="4162800" cy="923100"/>
          </a:xfrm>
          <a:prstGeom prst="rect"/>
        </p:spPr>
        <p:txBody>
          <a:bodyPr anchor="ctr" anchorCtr="0" bIns="91425" lIns="91425" rIns="91425" spcFirstLastPara="1" tIns="91425" wrap="square">
            <a:noAutofit/>
          </a:bodyPr>
          <a:p>
            <a:pPr algn="l" indent="0" lvl="0" marL="0" rtl="0">
              <a:spcBef>
                <a:spcPts val="0"/>
              </a:spcBef>
              <a:spcAft>
                <a:spcPts val="0"/>
              </a:spcAft>
              <a:buClr>
                <a:schemeClr val="hlink"/>
              </a:buClr>
              <a:buSzPts val="1100"/>
              <a:buFont typeface="Arial" panose="020B0604020202020204"/>
              <a:buNone/>
            </a:pPr>
            <a:r>
              <a:rPr sz="2400" lang="en-GB">
                <a:solidFill>
                  <a:schemeClr val="tx1"/>
                </a:solidFill>
                <a:sym typeface="+mn-ea"/>
              </a:rPr>
              <a:t>Pengenalan</a:t>
            </a:r>
            <a:r>
              <a:rPr sz="2400" lang="en-GB">
                <a:solidFill>
                  <a:schemeClr val="bg2"/>
                </a:solidFill>
                <a:sym typeface="+mn-ea"/>
              </a:rPr>
              <a:t> Str</a:t>
            </a:r>
            <a:r>
              <a:rPr altLang="en-GB" sz="2400" lang="id-ID">
                <a:solidFill>
                  <a:schemeClr val="bg2"/>
                </a:solidFill>
                <a:sym typeface="+mn-ea"/>
              </a:rPr>
              <a:t>uct</a:t>
            </a:r>
            <a:r>
              <a:rPr sz="1800" lang="en-GB">
                <a:sym typeface="+mn-ea"/>
              </a:rPr>
              <a:t> </a:t>
            </a:r>
            <a:r>
              <a:rPr sz="2400" lang="en-GB">
                <a:sym typeface="+mn-ea"/>
              </a:rPr>
              <a:t>dan </a:t>
            </a:r>
            <a:r>
              <a:rPr sz="2400" lang="en-GB">
                <a:solidFill>
                  <a:schemeClr val="bg2"/>
                </a:solidFill>
                <a:sym typeface="+mn-ea"/>
              </a:rPr>
              <a:t>Pointer</a:t>
            </a:r>
            <a:br>
              <a:rPr sz="2400" lang="en-GB"/>
            </a:br>
            <a:endParaRPr altLang="en-GB" sz="2400" lang="en-GB">
              <a:solidFill>
                <a:schemeClr val="dk2"/>
              </a:solidFill>
            </a:endParaRPr>
          </a:p>
        </p:txBody>
      </p:sp>
      <p:sp>
        <p:nvSpPr>
          <p:cNvPr id="1048633" name="Google Shape;610;p38"/>
          <p:cNvSpPr txBox="1">
            <a:spLocks noGrp="1"/>
          </p:cNvSpPr>
          <p:nvPr>
            <p:ph type="subTitle" idx="1"/>
          </p:nvPr>
        </p:nvSpPr>
        <p:spPr>
          <a:xfrm>
            <a:off x="827405" y="1779270"/>
            <a:ext cx="6880225" cy="1047750"/>
          </a:xfrm>
          <a:prstGeom prst="rect"/>
        </p:spPr>
        <p:txBody>
          <a:bodyPr anchor="t" anchorCtr="0" bIns="91425" lIns="91425" rIns="91425" spcFirstLastPara="1" tIns="91425" wrap="square">
            <a:noAutofit/>
          </a:bodyPr>
          <a:p>
            <a:pPr algn="l" indent="0" marL="0">
              <a:lnSpc>
                <a:spcPct val="120000"/>
              </a:lnSpc>
            </a:pPr>
            <a:r>
              <a:rPr b="1" sz="1800" lang="en-GB">
                <a:latin typeface="Epilogue" charset="0"/>
                <a:cs typeface="Epilogue" charset="0"/>
              </a:rPr>
              <a:t>Struktur dan Pointer adalah fitur penting dalam bahasa pemrograman yang memungkinkan Anda untuk membuat program yang lebih efisien dan efektif. Dalam presentasi ini, kami akan membahas pengertian, penggunaan, dan contoh pengkodean dari Struktur dan Pointer.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4" name="Shape 578"/>
        <p:cNvGrpSpPr/>
        <p:nvPr/>
      </p:nvGrpSpPr>
      <p:grpSpPr>
        <a:xfrm>
          <a:off x="0" y="0"/>
          <a:ext cx="0" cy="0"/>
          <a:chOff x="0" y="0"/>
          <a:chExt cx="0" cy="0"/>
        </a:xfrm>
      </p:grpSpPr>
      <p:sp>
        <p:nvSpPr>
          <p:cNvPr id="1048647" name="Google Shape;594;p37"/>
          <p:cNvSpPr/>
          <p:nvPr/>
        </p:nvSpPr>
        <p:spPr>
          <a:xfrm>
            <a:off x="441892" y="4334348"/>
            <a:ext cx="649752" cy="649871"/>
          </a:xfrm>
          <a:custGeom>
            <a:avLst/>
            <a:ah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65" name="Google Shape;595;p37"/>
          <p:cNvGrpSpPr/>
          <p:nvPr/>
        </p:nvGrpSpPr>
        <p:grpSpPr>
          <a:xfrm rot="585029">
            <a:off x="1392974" y="4072531"/>
            <a:ext cx="1045017" cy="1021596"/>
            <a:chOff x="7499398" y="624507"/>
            <a:chExt cx="1440046" cy="1407772"/>
          </a:xfrm>
        </p:grpSpPr>
        <p:sp>
          <p:nvSpPr>
            <p:cNvPr id="1048648" name="Google Shape;596;p37"/>
            <p:cNvSpPr/>
            <p:nvPr/>
          </p:nvSpPr>
          <p:spPr>
            <a:xfrm rot="-497753">
              <a:off x="7734887" y="799728"/>
              <a:ext cx="1129014" cy="1129014"/>
            </a:xfrm>
            <a:prstGeom prst="ellipse"/>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66" name="Google Shape;597;p37"/>
            <p:cNvGrpSpPr/>
            <p:nvPr/>
          </p:nvGrpSpPr>
          <p:grpSpPr>
            <a:xfrm rot="-1343739">
              <a:off x="7664174" y="789203"/>
              <a:ext cx="1078029" cy="1078380"/>
              <a:chOff x="5759760" y="3433415"/>
              <a:chExt cx="583422" cy="583612"/>
            </a:xfrm>
          </p:grpSpPr>
          <p:sp>
            <p:nvSpPr>
              <p:cNvPr id="1048649" name="Google Shape;598;p37"/>
              <p:cNvSpPr/>
              <p:nvPr/>
            </p:nvSpPr>
            <p:spPr>
              <a:xfrm>
                <a:off x="5759760" y="3433415"/>
                <a:ext cx="583422" cy="583612"/>
              </a:xfrm>
              <a:custGeom>
                <a:avLst/>
                <a:ah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0" name="Google Shape;599;p37"/>
              <p:cNvSpPr/>
              <p:nvPr/>
            </p:nvSpPr>
            <p:spPr>
              <a:xfrm>
                <a:off x="5834360" y="3463578"/>
                <a:ext cx="315613" cy="339421"/>
              </a:xfrm>
              <a:custGeom>
                <a:avLst/>
                <a:ah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1" name="Google Shape;600;p37"/>
              <p:cNvSpPr/>
              <p:nvPr/>
            </p:nvSpPr>
            <p:spPr>
              <a:xfrm>
                <a:off x="5815058" y="3536707"/>
                <a:ext cx="519161" cy="470788"/>
              </a:xfrm>
              <a:custGeom>
                <a:avLst/>
                <a:ah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2" name="Google Shape;601;p37"/>
              <p:cNvSpPr/>
              <p:nvPr/>
            </p:nvSpPr>
            <p:spPr>
              <a:xfrm>
                <a:off x="6114357" y="3762165"/>
                <a:ext cx="55724" cy="55630"/>
              </a:xfrm>
              <a:custGeom>
                <a:avLst/>
                <a:ah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sp>
        <p:nvSpPr>
          <p:cNvPr id="1048653" name="Kotak Teks 5"/>
          <p:cNvSpPr txBox="1"/>
          <p:nvPr/>
        </p:nvSpPr>
        <p:spPr>
          <a:xfrm>
            <a:off x="1259840" y="988060"/>
            <a:ext cx="3974465" cy="1076325"/>
          </a:xfrm>
          <a:prstGeom prst="rect"/>
          <a:noFill/>
        </p:spPr>
        <p:txBody>
          <a:bodyPr rtlCol="0" wrap="square">
            <a:spAutoFit/>
          </a:bodyPr>
          <a:p>
            <a:r>
              <a:rPr altLang="en-US" b="1" sz="3200" lang="id-ID">
                <a:solidFill>
                  <a:schemeClr val="tx1"/>
                </a:solidFill>
                <a:effectLst/>
                <a:latin typeface="Epilogue" charset="0"/>
                <a:cs typeface="Epilogue" charset="0"/>
              </a:rPr>
              <a:t>Pengertian</a:t>
            </a:r>
          </a:p>
          <a:p>
            <a:r>
              <a:rPr altLang="en-US" b="1" sz="3200" lang="id-ID">
                <a:solidFill>
                  <a:schemeClr val="bg2"/>
                </a:solidFill>
                <a:effectLst/>
                <a:latin typeface="Epilogue" charset="0"/>
                <a:cs typeface="Epilogue" charset="0"/>
              </a:rPr>
              <a:t>Struct</a:t>
            </a:r>
            <a:r>
              <a:rPr altLang="en-US" b="1" sz="3200" lang="id-ID">
                <a:solidFill>
                  <a:schemeClr val="tx1"/>
                </a:solidFill>
                <a:effectLst/>
                <a:latin typeface="Epilogue" charset="0"/>
                <a:cs typeface="Epilogue" charset="0"/>
              </a:rPr>
              <a:t>/</a:t>
            </a:r>
            <a:r>
              <a:rPr altLang="en-US" b="1" sz="3200" lang="id-ID">
                <a:solidFill>
                  <a:schemeClr val="bg2"/>
                </a:solidFill>
                <a:effectLst/>
                <a:latin typeface="Epilogue" charset="0"/>
                <a:cs typeface="Epilogue" charset="0"/>
              </a:rPr>
              <a:t>Struktur</a:t>
            </a:r>
          </a:p>
        </p:txBody>
      </p:sp>
      <p:sp>
        <p:nvSpPr>
          <p:cNvPr id="1048654" name="Kotak Teks 10"/>
          <p:cNvSpPr txBox="1"/>
          <p:nvPr/>
        </p:nvSpPr>
        <p:spPr>
          <a:xfrm>
            <a:off x="738505" y="2266315"/>
            <a:ext cx="13794105" cy="306705"/>
          </a:xfrm>
          <a:prstGeom prst="rect"/>
          <a:noFill/>
        </p:spPr>
        <p:txBody>
          <a:bodyPr rtlCol="0" wrap="square">
            <a:spAutoFit/>
          </a:bodyPr>
          <a:p>
            <a:endParaRPr altLang="en-US" lang="id-ID">
              <a:latin typeface="Epilogue" charset="0"/>
              <a:cs typeface="Epilogue" charset="0"/>
            </a:endParaRPr>
          </a:p>
        </p:txBody>
      </p:sp>
      <p:sp>
        <p:nvSpPr>
          <p:cNvPr id="1048655" name="Kotak Teks 11"/>
          <p:cNvSpPr txBox="1"/>
          <p:nvPr/>
        </p:nvSpPr>
        <p:spPr>
          <a:xfrm>
            <a:off x="865505" y="2393315"/>
            <a:ext cx="13794105" cy="306705"/>
          </a:xfrm>
          <a:prstGeom prst="rect"/>
          <a:noFill/>
        </p:spPr>
        <p:txBody>
          <a:bodyPr rtlCol="0" wrap="square">
            <a:spAutoFit/>
          </a:bodyPr>
          <a:p>
            <a:endParaRPr altLang="en-US" lang="id-ID">
              <a:latin typeface="Epilogue" charset="0"/>
              <a:cs typeface="Epilogue" charset="0"/>
            </a:endParaRPr>
          </a:p>
        </p:txBody>
      </p:sp>
      <p:sp>
        <p:nvSpPr>
          <p:cNvPr id="1048656" name="Kotak Teks 12"/>
          <p:cNvSpPr txBox="1"/>
          <p:nvPr/>
        </p:nvSpPr>
        <p:spPr>
          <a:xfrm>
            <a:off x="992505" y="2520315"/>
            <a:ext cx="13794105" cy="306705"/>
          </a:xfrm>
          <a:prstGeom prst="rect"/>
          <a:noFill/>
        </p:spPr>
        <p:txBody>
          <a:bodyPr rtlCol="0" wrap="square">
            <a:spAutoFit/>
          </a:bodyPr>
          <a:p>
            <a:endParaRPr altLang="en-US" lang="id-ID">
              <a:latin typeface="Epilogue" charset="0"/>
              <a:cs typeface="Epilogue" charset="0"/>
            </a:endParaRPr>
          </a:p>
        </p:txBody>
      </p:sp>
      <p:sp>
        <p:nvSpPr>
          <p:cNvPr id="1048657" name="Kotak Teks 13"/>
          <p:cNvSpPr txBox="1"/>
          <p:nvPr/>
        </p:nvSpPr>
        <p:spPr>
          <a:xfrm>
            <a:off x="1119505" y="2647315"/>
            <a:ext cx="13794105" cy="306705"/>
          </a:xfrm>
          <a:prstGeom prst="rect"/>
          <a:noFill/>
        </p:spPr>
        <p:txBody>
          <a:bodyPr rtlCol="0" wrap="square">
            <a:spAutoFit/>
          </a:bodyPr>
          <a:p>
            <a:endParaRPr altLang="en-US" lang="id-ID">
              <a:latin typeface="Epilogue" charset="0"/>
              <a:cs typeface="Epilogue" charset="0"/>
            </a:endParaRPr>
          </a:p>
        </p:txBody>
      </p:sp>
      <p:sp>
        <p:nvSpPr>
          <p:cNvPr id="1048658" name="Kotak Teks 14"/>
          <p:cNvSpPr txBox="1"/>
          <p:nvPr/>
        </p:nvSpPr>
        <p:spPr>
          <a:xfrm>
            <a:off x="1246505" y="2774315"/>
            <a:ext cx="13794105" cy="306705"/>
          </a:xfrm>
          <a:prstGeom prst="rect"/>
          <a:noFill/>
        </p:spPr>
        <p:txBody>
          <a:bodyPr rtlCol="0" wrap="square">
            <a:spAutoFit/>
          </a:bodyPr>
          <a:p>
            <a:endParaRPr altLang="en-US" lang="id-ID">
              <a:latin typeface="Epilogue" charset="0"/>
              <a:cs typeface="Epilogue" charset="0"/>
            </a:endParaRPr>
          </a:p>
        </p:txBody>
      </p:sp>
      <p:sp>
        <p:nvSpPr>
          <p:cNvPr id="1048659" name="Kotak Teks 15"/>
          <p:cNvSpPr txBox="1"/>
          <p:nvPr/>
        </p:nvSpPr>
        <p:spPr>
          <a:xfrm>
            <a:off x="1373505" y="2901315"/>
            <a:ext cx="13794105" cy="306705"/>
          </a:xfrm>
          <a:prstGeom prst="rect"/>
          <a:noFill/>
        </p:spPr>
        <p:txBody>
          <a:bodyPr rtlCol="0" wrap="square">
            <a:spAutoFit/>
          </a:bodyPr>
          <a:p>
            <a:endParaRPr altLang="en-US" lang="id-ID">
              <a:latin typeface="Epilogue" charset="0"/>
              <a:cs typeface="Epilogue" charset="0"/>
            </a:endParaRPr>
          </a:p>
        </p:txBody>
      </p:sp>
      <p:sp>
        <p:nvSpPr>
          <p:cNvPr id="1048660" name="Kotak Teks 16"/>
          <p:cNvSpPr txBox="1"/>
          <p:nvPr/>
        </p:nvSpPr>
        <p:spPr>
          <a:xfrm>
            <a:off x="1500505" y="3028315"/>
            <a:ext cx="13794105" cy="306705"/>
          </a:xfrm>
          <a:prstGeom prst="rect"/>
          <a:noFill/>
        </p:spPr>
        <p:txBody>
          <a:bodyPr rtlCol="0" wrap="square">
            <a:spAutoFit/>
          </a:bodyPr>
          <a:p>
            <a:endParaRPr altLang="en-US" lang="id-ID">
              <a:latin typeface="Epilogue" charset="0"/>
              <a:cs typeface="Epilogue" charset="0"/>
            </a:endParaRPr>
          </a:p>
        </p:txBody>
      </p:sp>
      <p:sp>
        <p:nvSpPr>
          <p:cNvPr id="1048661" name="Kotak Teks 2"/>
          <p:cNvSpPr txBox="1"/>
          <p:nvPr/>
        </p:nvSpPr>
        <p:spPr>
          <a:xfrm>
            <a:off x="1043940" y="2139315"/>
            <a:ext cx="6692265" cy="1615441"/>
          </a:xfrm>
          <a:prstGeom prst="rect"/>
          <a:noFill/>
        </p:spPr>
        <p:txBody>
          <a:bodyPr rtlCol="0" wrap="square">
            <a:spAutoFit/>
          </a:bodyPr>
          <a:p>
            <a:pPr algn="l" indent="-342900" marL="342900">
              <a:buClr>
                <a:srgbClr val="FFFFFF"/>
              </a:buClr>
              <a:buSzPct val="180000"/>
              <a:buFont typeface="Wingdings" panose="05000000000000000000" charset="0"/>
              <a:buChar char="§"/>
            </a:pPr>
            <a:r>
              <a:rPr altLang="en-US" b="1" sz="2000" lang="id-ID">
                <a:solidFill>
                  <a:schemeClr val="tx1"/>
                </a:solidFill>
                <a:latin typeface="Epilogue" charset="0"/>
                <a:cs typeface="Epilogue" charset="0"/>
              </a:rPr>
              <a:t>Struktur adalah tipe data yang memungkinkan kita untuk mengelompokkan beberapa nilai atau tipe data dalam satu blok. </a:t>
            </a:r>
          </a:p>
          <a:p>
            <a:pPr algn="l" indent="-342900" marL="342900">
              <a:buClr>
                <a:srgbClr val="FFFFFF"/>
              </a:buClr>
              <a:buSzPct val="180000"/>
              <a:buFont typeface="Wingdings" panose="05000000000000000000" charset="0"/>
              <a:buChar char="§"/>
            </a:pPr>
            <a:r>
              <a:rPr altLang="en-US" b="1" sz="2000" lang="id-ID">
                <a:solidFill>
                  <a:schemeClr val="tx1"/>
                </a:solidFill>
                <a:latin typeface="Epilogue" charset="0"/>
                <a:cs typeface="Epilogue" charset="0"/>
              </a:rPr>
              <a:t>Struktur dapat digunakan untuk mengelompokkan variabel yang terkait menjadi satu kesatuan logis.</a:t>
            </a:r>
          </a:p>
        </p:txBody>
      </p:sp>
      <p:sp>
        <p:nvSpPr>
          <p:cNvPr id="1048662" name="Kotak Teks 3"/>
          <p:cNvSpPr txBox="1"/>
          <p:nvPr/>
        </p:nvSpPr>
        <p:spPr>
          <a:xfrm>
            <a:off x="7219315" y="4267835"/>
            <a:ext cx="182881" cy="294640"/>
          </a:xfrm>
          <a:prstGeom prst="rect"/>
          <a:noFill/>
        </p:spPr>
        <p:txBody>
          <a:bodyPr rtlCol="0" wrap="none">
            <a:spAutoFit/>
          </a:bodyPr>
          <a:p>
            <a:endParaRPr altLang="en-US"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6" name="Judul 3"/>
          <p:cNvSpPr>
            <a:spLocks noGrp="1"/>
          </p:cNvSpPr>
          <p:nvPr>
            <p:ph type="title"/>
          </p:nvPr>
        </p:nvSpPr>
        <p:spPr/>
        <p:txBody>
          <a:bodyPr/>
          <a:p>
            <a:r>
              <a:rPr altLang="en-US" dirty="0" sz="2000" lang="id-ID">
                <a:solidFill>
                  <a:schemeClr val="bg2"/>
                </a:solidFill>
              </a:rPr>
              <a:t>Penggunaan Struktur</a:t>
            </a:r>
            <a:br>
              <a:rPr altLang="en-US" dirty="0" sz="2000" lang="id-ID">
                <a:solidFill>
                  <a:schemeClr val="tx1"/>
                </a:solidFill>
              </a:rPr>
            </a:br>
            <a:r>
              <a:rPr altLang="en-US" dirty="0" sz="2000" lang="id-ID">
                <a:solidFill>
                  <a:schemeClr val="tx1"/>
                </a:solidFill>
              </a:rPr>
              <a:t>Beberapa penggunaan Struktur antara lain:</a:t>
            </a:r>
          </a:p>
        </p:txBody>
      </p:sp>
      <p:sp>
        <p:nvSpPr>
          <p:cNvPr id="1048677" name="Kotak Teks 2"/>
          <p:cNvSpPr txBox="1"/>
          <p:nvPr/>
        </p:nvSpPr>
        <p:spPr>
          <a:xfrm>
            <a:off x="719999" y="1952399"/>
            <a:ext cx="6540957" cy="1780541"/>
          </a:xfrm>
          <a:prstGeom prst="rect"/>
          <a:noFill/>
        </p:spPr>
        <p:txBody>
          <a:bodyPr rtlCol="0" wrap="square">
            <a:spAutoFit/>
          </a:bodyPr>
          <a:p>
            <a:pPr algn="l" indent="-285750" marL="285750">
              <a:buFont typeface="Wingdings" panose="05000000000000000000" pitchFamily="2" charset="2"/>
              <a:buChar char="§"/>
            </a:pPr>
            <a:r>
              <a:rPr altLang="en-US" b="1" dirty="0" sz="1600" lang="id-ID">
                <a:solidFill>
                  <a:schemeClr val="tx1"/>
                </a:solidFill>
                <a:latin typeface="Epilogue" charset="0"/>
                <a:cs typeface="Epilogue" charset="0"/>
              </a:rPr>
              <a:t>Membuat tipe data yang kompleks seperti </a:t>
            </a:r>
            <a:r>
              <a:rPr altLang="en-US" b="1" dirty="0" sz="1600" lang="id-ID" err="1">
                <a:solidFill>
                  <a:schemeClr val="tx1"/>
                </a:solidFill>
                <a:latin typeface="Epilogue" charset="0"/>
                <a:cs typeface="Epilogue" charset="0"/>
              </a:rPr>
              <a:t>list</a:t>
            </a:r>
            <a:r>
              <a:rPr altLang="en-US" b="1" dirty="0" sz="1600" lang="id-ID">
                <a:solidFill>
                  <a:schemeClr val="tx1"/>
                </a:solidFill>
                <a:latin typeface="Epilogue" charset="0"/>
                <a:cs typeface="Epilogue" charset="0"/>
              </a:rPr>
              <a:t>, </a:t>
            </a:r>
            <a:r>
              <a:rPr altLang="en-US" b="1" dirty="0" sz="1600" lang="id-ID" err="1">
                <a:solidFill>
                  <a:schemeClr val="tx1"/>
                </a:solidFill>
                <a:latin typeface="Epilogue" charset="0"/>
                <a:cs typeface="Epilogue" charset="0"/>
              </a:rPr>
              <a:t>graph</a:t>
            </a:r>
            <a:r>
              <a:rPr altLang="en-US" b="1" dirty="0" sz="1600" lang="id-ID">
                <a:solidFill>
                  <a:schemeClr val="tx1"/>
                </a:solidFill>
                <a:latin typeface="Epilogue" charset="0"/>
                <a:cs typeface="Epilogue" charset="0"/>
              </a:rPr>
              <a:t>, dan </a:t>
            </a:r>
            <a:r>
              <a:rPr altLang="en-US" b="1" dirty="0" sz="1600" lang="id-ID" err="1">
                <a:solidFill>
                  <a:schemeClr val="tx1"/>
                </a:solidFill>
                <a:latin typeface="Epilogue" charset="0"/>
                <a:cs typeface="Epilogue" charset="0"/>
              </a:rPr>
              <a:t>tree</a:t>
            </a:r>
            <a:endParaRPr altLang="en-US" b="1" dirty="0" sz="1600" lang="id-ID">
              <a:solidFill>
                <a:schemeClr val="tx1"/>
              </a:solidFill>
              <a:latin typeface="Epilogue" charset="0"/>
              <a:cs typeface="Epilogue" charset="0"/>
            </a:endParaRPr>
          </a:p>
          <a:p>
            <a:pPr algn="l" indent="-285750" marL="285750">
              <a:buFont typeface="Wingdings" panose="05000000000000000000" charset="0"/>
              <a:buChar char="§"/>
            </a:pPr>
            <a:r>
              <a:rPr altLang="en-US" b="1" dirty="0" sz="1600" lang="id-ID">
                <a:solidFill>
                  <a:schemeClr val="tx1"/>
                </a:solidFill>
                <a:latin typeface="Epilogue" charset="0"/>
                <a:cs typeface="Epilogue" charset="0"/>
              </a:rPr>
              <a:t>Meneruskan struktur sebagai argumen ke fungsi atau mengembalikan struktur dari fungsi</a:t>
            </a:r>
          </a:p>
          <a:p>
            <a:pPr algn="l" indent="-285750" marL="285750">
              <a:buFont typeface="Wingdings" panose="05000000000000000000" charset="0"/>
              <a:buChar char="§"/>
            </a:pPr>
            <a:r>
              <a:rPr altLang="en-US" b="1" dirty="0" sz="1600" lang="id-ID">
                <a:solidFill>
                  <a:schemeClr val="tx1"/>
                </a:solidFill>
                <a:latin typeface="Epilogue" charset="0"/>
                <a:cs typeface="Epilogue" charset="0"/>
              </a:rPr>
              <a:t>Memanipulasi data dengan menggunakan </a:t>
            </a:r>
            <a:r>
              <a:rPr altLang="en-US" b="1" dirty="0" sz="1600" lang="id-ID" err="1">
                <a:solidFill>
                  <a:schemeClr val="tx1"/>
                </a:solidFill>
                <a:latin typeface="Epilogue" charset="0"/>
                <a:cs typeface="Epilogue" charset="0"/>
              </a:rPr>
              <a:t>pointer</a:t>
            </a:r>
            <a:r>
              <a:rPr altLang="en-US" b="1" dirty="0" sz="1600" lang="id-ID">
                <a:solidFill>
                  <a:schemeClr val="tx1"/>
                </a:solidFill>
                <a:latin typeface="Epilogue" charset="0"/>
                <a:cs typeface="Epilogue" charset="0"/>
              </a:rPr>
              <a:t> ke struktur</a:t>
            </a:r>
          </a:p>
          <a:p>
            <a:pPr algn="l" indent="-285750" marL="285750">
              <a:buFont typeface="Wingdings" panose="05000000000000000000" charset="0"/>
              <a:buChar char="§"/>
            </a:pPr>
            <a:r>
              <a:rPr altLang="en-US" b="1" dirty="0" sz="1600" lang="id-ID">
                <a:solidFill>
                  <a:schemeClr val="tx1"/>
                </a:solidFill>
                <a:latin typeface="Epilogue" charset="0"/>
                <a:cs typeface="Epilogue" charset="0"/>
              </a:rPr>
              <a:t>Mengelompokkan data yang terkait dalam satu blok</a:t>
            </a:r>
          </a:p>
          <a:p>
            <a:pPr algn="l" indent="-285750" marL="285750">
              <a:buFont typeface="Wingdings" panose="05000000000000000000" charset="0"/>
              <a:buChar char="§"/>
            </a:pPr>
            <a:r>
              <a:rPr altLang="en-US" b="1" dirty="0" sz="1600" lang="id-ID">
                <a:solidFill>
                  <a:schemeClr val="tx1"/>
                </a:solidFill>
                <a:latin typeface="Epilogue" charset="0"/>
                <a:cs typeface="Epilogue" charset="0"/>
              </a:rPr>
              <a:t>Mengurangi kode yang berulang dengan menggunakan Struktur sebagai tipe data baru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95" name="Subjudul 5"/>
          <p:cNvSpPr>
            <a:spLocks noGrp="1"/>
          </p:cNvSpPr>
          <p:nvPr>
            <p:ph type="subTitle" idx="1"/>
          </p:nvPr>
        </p:nvSpPr>
        <p:spPr>
          <a:xfrm rot="299">
            <a:off x="4572000" y="1851660"/>
            <a:ext cx="3536950" cy="1600200"/>
          </a:xfrm>
        </p:spPr>
        <p:txBody>
          <a:bodyPr/>
          <a:p>
            <a:r>
              <a:rPr altLang="en-US" b="1" sz="1800" lang="id-ID">
                <a:solidFill>
                  <a:schemeClr val="tx1"/>
                </a:solidFill>
                <a:latin typeface="Epilogue" charset="0"/>
                <a:cs typeface="Epilogue" charset="0"/>
                <a:sym typeface="+mn-ea"/>
              </a:rPr>
              <a:t>Disamping adalah contoh penggunaan Struktur dalam bahasa pemrograman C:</a:t>
            </a:r>
            <a:endParaRPr altLang="en-US" b="1" sz="1800" lang="id-ID">
              <a:solidFill>
                <a:schemeClr val="tx1"/>
              </a:solidFill>
              <a:latin typeface="Epilogue" charset="0"/>
              <a:cs typeface="Epilogue" charset="0"/>
            </a:endParaRPr>
          </a:p>
          <a:p>
            <a:endParaRPr altLang="en-US" b="1" sz="1800" lang="id-ID">
              <a:solidFill>
                <a:schemeClr val="tx1"/>
              </a:solidFill>
              <a:latin typeface="Epilogue" charset="0"/>
              <a:cs typeface="Epilogue" charset="0"/>
            </a:endParaRPr>
          </a:p>
        </p:txBody>
      </p:sp>
      <p:sp>
        <p:nvSpPr>
          <p:cNvPr id="1048696" name="Judul 1"/>
          <p:cNvSpPr>
            <a:spLocks noGrp="1"/>
          </p:cNvSpPr>
          <p:nvPr>
            <p:ph type="title"/>
          </p:nvPr>
        </p:nvSpPr>
        <p:spPr>
          <a:xfrm>
            <a:off x="4427855" y="771245"/>
            <a:ext cx="3447000" cy="1466400"/>
          </a:xfrm>
        </p:spPr>
        <p:txBody>
          <a:bodyPr/>
          <a:p>
            <a:r>
              <a:rPr altLang="en-US" sz="2400" lang="id-ID">
                <a:solidFill>
                  <a:schemeClr val="bg2"/>
                </a:solidFill>
              </a:rPr>
              <a:t>Contoh Penggunaan Struktur</a:t>
            </a:r>
            <a:br>
              <a:rPr altLang="en-US" sz="2400" lang="id-ID">
                <a:solidFill>
                  <a:schemeClr val="bg2"/>
                </a:solidFill>
              </a:rPr>
            </a:br>
            <a:endParaRPr altLang="en-US" sz="2400" lang="id-ID">
              <a:solidFill>
                <a:schemeClr val="bg2"/>
              </a:solidFill>
            </a:endParaRPr>
          </a:p>
        </p:txBody>
      </p:sp>
      <p:pic>
        <p:nvPicPr>
          <p:cNvPr id="2097152" name="Placeholder Gambar 4"/>
          <p:cNvPicPr>
            <a:picLocks noChangeAspect="1" noGrp="1"/>
          </p:cNvPicPr>
          <p:nvPr>
            <p:ph type="pic" idx="2"/>
          </p:nvPr>
        </p:nvPicPr>
        <p:blipFill>
          <a:blip xmlns:r="http://schemas.openxmlformats.org/officeDocument/2006/relationships" r:embed="rId1"/>
          <a:stretch>
            <a:fillRect/>
          </a:stretch>
        </p:blipFill>
        <p:spPr>
          <a:xfrm>
            <a:off x="1691640" y="915670"/>
            <a:ext cx="2726055" cy="369125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12" name="Judul 10"/>
          <p:cNvSpPr>
            <a:spLocks noGrp="1"/>
          </p:cNvSpPr>
          <p:nvPr>
            <p:ph type="title"/>
          </p:nvPr>
        </p:nvSpPr>
        <p:spPr>
          <a:xfrm>
            <a:off x="683805" y="915250"/>
            <a:ext cx="7704000" cy="564300"/>
          </a:xfrm>
        </p:spPr>
        <p:txBody>
          <a:bodyPr/>
          <a:p>
            <a:r>
              <a:rPr altLang="en-US" lang="id-ID">
                <a:solidFill>
                  <a:schemeClr val="tx1"/>
                </a:solidFill>
              </a:rPr>
              <a:t>Pengertian</a:t>
            </a:r>
            <a:r>
              <a:rPr altLang="en-US" lang="id-ID">
                <a:solidFill>
                  <a:schemeClr val="bg2"/>
                </a:solidFill>
              </a:rPr>
              <a:t> Pointer</a:t>
            </a:r>
          </a:p>
        </p:txBody>
      </p:sp>
      <p:sp>
        <p:nvSpPr>
          <p:cNvPr id="1048713" name="Kotak Teks 3"/>
          <p:cNvSpPr txBox="1"/>
          <p:nvPr/>
        </p:nvSpPr>
        <p:spPr>
          <a:xfrm>
            <a:off x="836295" y="1682750"/>
            <a:ext cx="5958840" cy="2306955"/>
          </a:xfrm>
          <a:prstGeom prst="rect"/>
          <a:noFill/>
        </p:spPr>
        <p:txBody>
          <a:bodyPr rtlCol="0" wrap="square">
            <a:spAutoFit/>
          </a:bodyPr>
          <a:p>
            <a:pPr algn="l"/>
            <a:r>
              <a:rPr altLang="en-US" b="1" sz="2400" lang="id-ID">
                <a:solidFill>
                  <a:schemeClr val="tx1"/>
                </a:solidFill>
                <a:latin typeface="Epilogue" charset="0"/>
                <a:cs typeface="Epilogue" charset="0"/>
              </a:rPr>
              <a:t>Pointer adalah variabel yang menyimpan alamat memori dari suatu nilai. Pointer digunakan untuk memanipulasi data yang besar atau kompleks seperti array, struktur, atau objek.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3" name="Shape 707"/>
        <p:cNvGrpSpPr/>
        <p:nvPr/>
      </p:nvGrpSpPr>
      <p:grpSpPr>
        <a:xfrm>
          <a:off x="0" y="0"/>
          <a:ext cx="0" cy="0"/>
          <a:chOff x="0" y="0"/>
          <a:chExt cx="0" cy="0"/>
        </a:xfrm>
      </p:grpSpPr>
      <p:sp>
        <p:nvSpPr>
          <p:cNvPr id="1048732" name="Kotak Teks 1"/>
          <p:cNvSpPr txBox="1"/>
          <p:nvPr/>
        </p:nvSpPr>
        <p:spPr>
          <a:xfrm>
            <a:off x="827405" y="1059815"/>
            <a:ext cx="6687820" cy="706755"/>
          </a:xfrm>
          <a:prstGeom prst="rect"/>
          <a:noFill/>
        </p:spPr>
        <p:txBody>
          <a:bodyPr rtlCol="0" wrap="square">
            <a:spAutoFit/>
          </a:bodyPr>
          <a:p>
            <a:pPr algn="l"/>
            <a:r>
              <a:rPr altLang="en-US" b="1" sz="2000" lang="en-GB">
                <a:solidFill>
                  <a:schemeClr val="tx1"/>
                </a:solidFill>
                <a:latin typeface="Epilogue" charset="0"/>
                <a:cs typeface="Epilogue" charset="0"/>
                <a:sym typeface="+mn-ea"/>
              </a:rPr>
              <a:t>Penggunaan</a:t>
            </a:r>
            <a:r>
              <a:rPr altLang="en-US" b="1" sz="2000" lang="en-GB">
                <a:solidFill>
                  <a:schemeClr val="dk2"/>
                </a:solidFill>
                <a:latin typeface="Epilogue" charset="0"/>
                <a:cs typeface="Epilogue" charset="0"/>
                <a:sym typeface="+mn-ea"/>
              </a:rPr>
              <a:t> Pointer</a:t>
            </a:r>
          </a:p>
          <a:p>
            <a:pPr algn="l"/>
            <a:r>
              <a:rPr altLang="en-US" b="1" sz="2000" lang="en-GB">
                <a:solidFill>
                  <a:schemeClr val="tx1"/>
                </a:solidFill>
                <a:latin typeface="Epilogue" charset="0"/>
                <a:cs typeface="Epilogue" charset="0"/>
                <a:sym typeface="+mn-ea"/>
              </a:rPr>
              <a:t>Beberapa penggunaan</a:t>
            </a:r>
            <a:r>
              <a:rPr altLang="en-US" b="1" sz="2000" lang="en-GB">
                <a:solidFill>
                  <a:schemeClr val="dk2"/>
                </a:solidFill>
                <a:latin typeface="Epilogue" charset="0"/>
                <a:cs typeface="Epilogue" charset="0"/>
                <a:sym typeface="+mn-ea"/>
              </a:rPr>
              <a:t> Pointer </a:t>
            </a:r>
            <a:r>
              <a:rPr altLang="en-US" b="1" sz="2000" lang="en-GB">
                <a:solidFill>
                  <a:schemeClr val="tx1"/>
                </a:solidFill>
                <a:latin typeface="Epilogue" charset="0"/>
                <a:cs typeface="Epilogue" charset="0"/>
                <a:sym typeface="+mn-ea"/>
              </a:rPr>
              <a:t>antara lain:</a:t>
            </a:r>
          </a:p>
        </p:txBody>
      </p:sp>
      <p:sp>
        <p:nvSpPr>
          <p:cNvPr id="1048733" name="Kotak Teks 3"/>
          <p:cNvSpPr txBox="1"/>
          <p:nvPr/>
        </p:nvSpPr>
        <p:spPr>
          <a:xfrm>
            <a:off x="1043940" y="1880235"/>
            <a:ext cx="5469255" cy="2220595"/>
          </a:xfrm>
          <a:prstGeom prst="rect"/>
          <a:noFill/>
        </p:spPr>
        <p:txBody>
          <a:bodyPr rtlCol="0" wrap="square">
            <a:spAutoFit/>
          </a:bodyPr>
          <a:p>
            <a:pPr algn="l" indent="-285750" marL="285750">
              <a:lnSpc>
                <a:spcPct val="110000"/>
              </a:lnSpc>
              <a:buFont typeface="Wingdings" panose="05000000000000000000" charset="0"/>
              <a:buChar char="§"/>
            </a:pPr>
            <a:r>
              <a:rPr altLang="en-US" b="1" lang="id-ID">
                <a:solidFill>
                  <a:schemeClr val="tx1"/>
                </a:solidFill>
                <a:latin typeface="Epilogue" charset="0"/>
                <a:cs typeface="Epilogue" charset="0"/>
              </a:rPr>
              <a:t>Mengakses atau mengubah nilai pada lokasi memori yang sama</a:t>
            </a:r>
          </a:p>
          <a:p>
            <a:pPr algn="l" indent="-285750" marL="285750">
              <a:lnSpc>
                <a:spcPct val="110000"/>
              </a:lnSpc>
              <a:buFont typeface="Wingdings" panose="05000000000000000000" charset="0"/>
              <a:buChar char="§"/>
            </a:pPr>
            <a:r>
              <a:rPr altLang="en-US" b="1" lang="id-ID">
                <a:solidFill>
                  <a:schemeClr val="tx1"/>
                </a:solidFill>
                <a:latin typeface="Epilogue" charset="0"/>
                <a:cs typeface="Epilogue" charset="0"/>
              </a:rPr>
              <a:t>Memanipulasi data yang kompleks seperti array dan struktur</a:t>
            </a:r>
          </a:p>
          <a:p>
            <a:pPr algn="l" indent="-285750" marL="285750">
              <a:lnSpc>
                <a:spcPct val="110000"/>
              </a:lnSpc>
              <a:buFont typeface="Wingdings" panose="05000000000000000000" charset="0"/>
              <a:buChar char="§"/>
            </a:pPr>
            <a:r>
              <a:rPr altLang="en-US" b="1" lang="id-ID">
                <a:solidFill>
                  <a:schemeClr val="tx1"/>
                </a:solidFill>
                <a:latin typeface="Epilogue" charset="0"/>
                <a:cs typeface="Epilogue" charset="0"/>
              </a:rPr>
              <a:t>Membuat fungsi yang dapat mengembalikan nilai lebih dari satu dengan menggunakan pointer sebagai parameter</a:t>
            </a:r>
          </a:p>
          <a:p>
            <a:pPr algn="l" indent="-285750" marL="285750">
              <a:lnSpc>
                <a:spcPct val="110000"/>
              </a:lnSpc>
              <a:buFont typeface="Wingdings" panose="05000000000000000000" charset="0"/>
              <a:buChar char="§"/>
            </a:pPr>
            <a:r>
              <a:rPr altLang="en-US" b="1" lang="id-ID">
                <a:solidFill>
                  <a:schemeClr val="tx1"/>
                </a:solidFill>
                <a:latin typeface="Epilogue" charset="0"/>
                <a:cs typeface="Epilogue" charset="0"/>
              </a:rPr>
              <a:t>Mengalokasikan memori dinamis untuk data yang tidak diketahui ukurannya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6" name="Shape 712"/>
        <p:cNvGrpSpPr/>
        <p:nvPr/>
      </p:nvGrpSpPr>
      <p:grpSpPr>
        <a:xfrm>
          <a:off x="0" y="0"/>
          <a:ext cx="0" cy="0"/>
          <a:chOff x="0" y="0"/>
          <a:chExt cx="0" cy="0"/>
        </a:xfrm>
      </p:grpSpPr>
      <p:grpSp>
        <p:nvGrpSpPr>
          <p:cNvPr id="87" name="Google Shape;716;p43"/>
          <p:cNvGrpSpPr/>
          <p:nvPr/>
        </p:nvGrpSpPr>
        <p:grpSpPr>
          <a:xfrm>
            <a:off x="611505" y="915670"/>
            <a:ext cx="5090160" cy="1094105"/>
            <a:chOff x="5489850" y="1719050"/>
            <a:chExt cx="2392050" cy="586550"/>
          </a:xfrm>
        </p:grpSpPr>
        <p:sp>
          <p:nvSpPr>
            <p:cNvPr id="1048736" name="Google Shape;717;p43"/>
            <p:cNvSpPr/>
            <p:nvPr/>
          </p:nvSpPr>
          <p:spPr>
            <a:xfrm>
              <a:off x="5577600" y="1775200"/>
              <a:ext cx="2304300" cy="530400"/>
            </a:xfrm>
            <a:prstGeom prst="roundRect">
              <a:avLst>
                <a:gd name="adj" fmla="val 16667"/>
              </a:avLst>
            </a:pr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37" name="Google Shape;718;p43"/>
            <p:cNvSpPr/>
            <p:nvPr/>
          </p:nvSpPr>
          <p:spPr>
            <a:xfrm>
              <a:off x="5489850" y="1719050"/>
              <a:ext cx="2304300" cy="530400"/>
            </a:xfrm>
            <a:prstGeom prst="roundRect">
              <a:avLst>
                <a:gd name="adj" fmla="val 16667"/>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738" name="Judul 1"/>
          <p:cNvSpPr>
            <a:spLocks noGrp="1"/>
          </p:cNvSpPr>
          <p:nvPr>
            <p:ph type="title"/>
          </p:nvPr>
        </p:nvSpPr>
        <p:spPr>
          <a:xfrm>
            <a:off x="553720" y="627380"/>
            <a:ext cx="5392420" cy="1336040"/>
          </a:xfrm>
        </p:spPr>
        <p:txBody>
          <a:bodyPr/>
          <a:p>
            <a:r>
              <a:rPr altLang="en-US" sz="2000" lang="id-ID">
                <a:solidFill>
                  <a:schemeClr val="tx1"/>
                </a:solidFill>
              </a:rPr>
              <a:t>Contoh Penggunaan</a:t>
            </a:r>
            <a:r>
              <a:rPr altLang="en-US" sz="2000" lang="id-ID">
                <a:solidFill>
                  <a:schemeClr val="bg2"/>
                </a:solidFill>
              </a:rPr>
              <a:t> Pointer</a:t>
            </a:r>
            <a:br>
              <a:rPr altLang="en-US" sz="2000" lang="id-ID">
                <a:solidFill>
                  <a:schemeClr val="bg2"/>
                </a:solidFill>
              </a:rPr>
            </a:br>
            <a:r>
              <a:rPr altLang="en-US" sz="2000" lang="id-ID">
                <a:solidFill>
                  <a:schemeClr val="tx1"/>
                </a:solidFill>
              </a:rPr>
              <a:t>Berikut adalah contoh penggunaan </a:t>
            </a:r>
            <a:r>
              <a:rPr altLang="en-US" sz="2000" lang="id-ID">
                <a:solidFill>
                  <a:schemeClr val="bg2"/>
                </a:solidFill>
              </a:rPr>
              <a:t>Pointer </a:t>
            </a:r>
            <a:r>
              <a:rPr altLang="en-US" sz="2000" lang="id-ID">
                <a:solidFill>
                  <a:schemeClr val="tx1"/>
                </a:solidFill>
              </a:rPr>
              <a:t>dalam bahasa pemrograman C</a:t>
            </a:r>
            <a:r>
              <a:rPr altLang="en-US" sz="2000" lang="id-ID">
                <a:solidFill>
                  <a:schemeClr val="bg2"/>
                </a:solidFill>
              </a:rPr>
              <a:t>:</a:t>
            </a:r>
          </a:p>
        </p:txBody>
      </p:sp>
      <p:pic>
        <p:nvPicPr>
          <p:cNvPr id="2097153" name="Placeholder Gambar 0"/>
          <p:cNvPicPr>
            <a:picLocks noChangeAspect="1" noGrp="1"/>
          </p:cNvPicPr>
          <p:nvPr>
            <p:ph type="pic" idx="2"/>
          </p:nvPr>
        </p:nvPicPr>
        <p:blipFill>
          <a:blip xmlns:r="http://schemas.openxmlformats.org/officeDocument/2006/relationships" r:embed="rId1"/>
          <a:stretch>
            <a:fillRect/>
          </a:stretch>
        </p:blipFill>
        <p:spPr>
          <a:xfrm>
            <a:off x="1187450" y="2139950"/>
            <a:ext cx="4681220" cy="2421890"/>
          </a:xfrm>
          <a:prstGeom prst="rect"/>
        </p:spPr>
      </p:pic>
    </p:spTree>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KELOMPOK 1</dc:title>
  <dc:creator>icang</dc:creator>
  <cp:lastModifiedBy>Rahmita zahro</cp:lastModifiedBy>
  <dcterms:created xsi:type="dcterms:W3CDTF">2023-03-17T16:50:00Z</dcterms:created>
  <dcterms:modified xsi:type="dcterms:W3CDTF">2023-03-23T01:57:26Z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87021BFF38A947658B254ED0D5B63433</vt:lpwstr>
  </property>
  <property fmtid="{D5CDD505-2E9C-101B-9397-08002B2CF9AE}" pid="3" name="KSOProductBuildVer">
    <vt:lpwstr>1057-11.2.0.11486</vt:lpwstr>
  </property>
</Properties>
</file>