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15"/>
  </p:notesMasterIdLst>
  <p:handoutMasterIdLst>
    <p:handoutMasterId r:id="rId16"/>
  </p:handoutMasterIdLst>
  <p:sldIdLst>
    <p:sldId id="264" r:id="rId5"/>
    <p:sldId id="276" r:id="rId6"/>
    <p:sldId id="277" r:id="rId7"/>
    <p:sldId id="281" r:id="rId8"/>
    <p:sldId id="278" r:id="rId9"/>
    <p:sldId id="284" r:id="rId10"/>
    <p:sldId id="282" r:id="rId11"/>
    <p:sldId id="266" r:id="rId12"/>
    <p:sldId id="285" r:id="rId13"/>
    <p:sldId id="283" r:id="rId14"/>
  </p:sldIdLst>
  <p:sldSz cx="12188825" cy="6858000"/>
  <p:notesSz cx="6858000" cy="9144000"/>
  <p:defaultTextStyle>
    <a:defPPr algn="r" rtl="1">
      <a:defRPr lang="he-il"/>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howGuides="1">
      <p:cViewPr varScale="1">
        <p:scale>
          <a:sx n="83" d="100"/>
          <a:sy n="83" d="100"/>
        </p:scale>
        <p:origin x="686" y="77"/>
      </p:cViewPr>
      <p:guideLst>
        <p:guide pos="3839"/>
        <p:guide orient="horz" pos="2160"/>
      </p:guideLst>
    </p:cSldViewPr>
  </p:slideViewPr>
  <p:notesTextViewPr>
    <p:cViewPr>
      <p:scale>
        <a:sx n="1" d="1"/>
        <a:sy n="1" d="1"/>
      </p:scale>
      <p:origin x="0" y="0"/>
    </p:cViewPr>
  </p:notesTextViewPr>
  <p:notesViewPr>
    <p:cSldViewPr>
      <p:cViewPr varScale="1">
        <p:scale>
          <a:sx n="96" d="100"/>
          <a:sy n="96" d="100"/>
        </p:scale>
        <p:origin x="355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מציין מיקום של כותרת עליונה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תאריך 2"/>
          <p:cNvSpPr>
            <a:spLocks noGrp="1"/>
          </p:cNvSpPr>
          <p:nvPr>
            <p:ph type="dt" idx="1"/>
          </p:nvPr>
        </p:nvSpPr>
        <p:spPr>
          <a:xfrm>
            <a:off x="0" y="0"/>
            <a:ext cx="2973600" cy="457200"/>
          </a:xfrm>
          <a:prstGeom prst="rect">
            <a:avLst/>
          </a:prstGeom>
        </p:spPr>
        <p:txBody>
          <a:bodyPr vert="horz" lIns="91440" tIns="45720" rIns="91440" bIns="45720" rtlCol="1"/>
          <a:lstStyle>
            <a:lvl1pPr algn="l"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EB0F375E-5978-4BCD-9E39-9AF66CE7586D}" type="datetime8">
              <a:rPr lang="he-IL" smtClean="0"/>
              <a:pPr/>
              <a:t>13 יוני 23</a:t>
            </a:fld>
            <a:endParaRPr lang="he-IL" dirty="0"/>
          </a:p>
        </p:txBody>
      </p:sp>
      <p:sp>
        <p:nvSpPr>
          <p:cNvPr id="8" name="מציין מיקום של כותרת תחתונה 5"/>
          <p:cNvSpPr>
            <a:spLocks noGrp="1"/>
          </p:cNvSpPr>
          <p:nvPr>
            <p:ph type="ftr" sz="quarter" idx="2"/>
          </p:nvPr>
        </p:nvSpPr>
        <p:spPr>
          <a:xfrm>
            <a:off x="3884400" y="8685213"/>
            <a:ext cx="2971800" cy="457200"/>
          </a:xfrm>
          <a:prstGeom prst="rect">
            <a:avLst/>
          </a:prstGeom>
        </p:spPr>
        <p:txBody>
          <a:bodyPr vert="horz" lIns="91440" tIns="45720" rIns="91440" bIns="45720" rtlCol="1" anchor="b"/>
          <a:lstStyle>
            <a:lvl1pPr algn="r"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של מספר שקופית 6"/>
          <p:cNvSpPr>
            <a:spLocks noGrp="1"/>
          </p:cNvSpPr>
          <p:nvPr>
            <p:ph type="sldNum" sz="quarter" idx="3"/>
          </p:nvPr>
        </p:nvSpPr>
        <p:spPr>
          <a:xfrm>
            <a:off x="0" y="8685213"/>
            <a:ext cx="2973600" cy="457200"/>
          </a:xfrm>
          <a:prstGeom prst="rect">
            <a:avLst/>
          </a:prstGeom>
        </p:spPr>
        <p:txBody>
          <a:bodyPr vert="horz" lIns="91440" tIns="45720" rIns="91440" bIns="45720" rtlCol="1" anchor="b"/>
          <a:lstStyle>
            <a:lvl1pPr algn="l"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B8796F01-7154-41E0-B48B-A6921757531A}" type="slidenum">
              <a:rPr lang="he-IL" smtClean="0"/>
              <a:pPr/>
              <a:t>‹#›</a:t>
            </a:fld>
            <a:endParaRPr lang="he-IL" dirty="0"/>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3" name="מציין מיקום של תאריך 2"/>
          <p:cNvSpPr>
            <a:spLocks noGrp="1"/>
          </p:cNvSpPr>
          <p:nvPr>
            <p:ph type="dt" idx="1"/>
          </p:nvPr>
        </p:nvSpPr>
        <p:spPr>
          <a:xfrm>
            <a:off x="0" y="0"/>
            <a:ext cx="2973600" cy="457200"/>
          </a:xfrm>
          <a:prstGeom prst="rect">
            <a:avLst/>
          </a:prstGeom>
        </p:spPr>
        <p:txBody>
          <a:bodyPr vert="horz" lIns="91440" tIns="45720" rIns="91440" bIns="45720" rtlCol="1"/>
          <a:lstStyle>
            <a:lvl1pPr algn="l"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EB0F375E-5978-4BCD-9E39-9AF66CE7586D}" type="datetime8">
              <a:rPr lang="he-IL" smtClean="0"/>
              <a:pPr/>
              <a:t>13 יוני 23</a:t>
            </a:fld>
            <a:endParaRPr lang="he-IL" dirty="0"/>
          </a:p>
        </p:txBody>
      </p:sp>
      <p:sp>
        <p:nvSpPr>
          <p:cNvPr id="4" name="מציין מיקום של תמונת שקופית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7200"/>
          </a:xfrm>
          <a:prstGeom prst="rect">
            <a:avLst/>
          </a:prstGeom>
        </p:spPr>
        <p:txBody>
          <a:bodyPr vert="horz" lIns="91440" tIns="45720" rIns="91440" bIns="45720" rtlCol="1" anchor="b"/>
          <a:lstStyle>
            <a:lvl1pPr algn="r"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מספר שקופית 6"/>
          <p:cNvSpPr>
            <a:spLocks noGrp="1"/>
          </p:cNvSpPr>
          <p:nvPr>
            <p:ph type="sldNum" sz="quarter" idx="5"/>
          </p:nvPr>
        </p:nvSpPr>
        <p:spPr>
          <a:xfrm>
            <a:off x="0" y="8685213"/>
            <a:ext cx="2973600" cy="457200"/>
          </a:xfrm>
          <a:prstGeom prst="rect">
            <a:avLst/>
          </a:prstGeom>
        </p:spPr>
        <p:txBody>
          <a:bodyPr vert="horz" lIns="91440" tIns="45720" rIns="91440" bIns="45720" rtlCol="1" anchor="b"/>
          <a:lstStyle>
            <a:lvl1pPr algn="l"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B8796F01-7154-41E0-B48B-A6921757531A}" type="slidenum">
              <a:rPr lang="he-IL" smtClean="0"/>
              <a:pPr/>
              <a:t>‹#›</a:t>
            </a:fld>
            <a:endParaRPr lang="he-IL"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r" defTabSz="1218987" rtl="1" eaLnBrk="1" latinLnBrk="0" hangingPunct="1">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609493" algn="r" defTabSz="1218987" rtl="1" eaLnBrk="1" latinLnBrk="0" hangingPunct="1">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218987" algn="r" defTabSz="1218987" rtl="1" eaLnBrk="1" latinLnBrk="0" hangingPunct="1">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828480" algn="r" defTabSz="1218987" rtl="1" eaLnBrk="1" latinLnBrk="0" hangingPunct="1">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2437973" algn="r" defTabSz="1218987" rtl="1" eaLnBrk="1" latinLnBrk="0" hangingPunct="1">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3047467" algn="r" defTabSz="1218987" rtl="1" eaLnBrk="1" latinLnBrk="0" hangingPunct="1">
      <a:defRPr sz="1600" kern="1200">
        <a:solidFill>
          <a:schemeClr val="tx1"/>
        </a:solidFill>
        <a:latin typeface="+mn-lt"/>
        <a:ea typeface="+mn-ea"/>
        <a:cs typeface="+mn-cs"/>
      </a:defRPr>
    </a:lvl6pPr>
    <a:lvl7pPr marL="3656960" algn="r" defTabSz="1218987" rtl="1" eaLnBrk="1" latinLnBrk="0" hangingPunct="1">
      <a:defRPr sz="1600" kern="1200">
        <a:solidFill>
          <a:schemeClr val="tx1"/>
        </a:solidFill>
        <a:latin typeface="+mn-lt"/>
        <a:ea typeface="+mn-ea"/>
        <a:cs typeface="+mn-cs"/>
      </a:defRPr>
    </a:lvl7pPr>
    <a:lvl8pPr marL="4266453" algn="r" defTabSz="1218987" rtl="1" eaLnBrk="1" latinLnBrk="0" hangingPunct="1">
      <a:defRPr sz="1600" kern="1200">
        <a:solidFill>
          <a:schemeClr val="tx1"/>
        </a:solidFill>
        <a:latin typeface="+mn-lt"/>
        <a:ea typeface="+mn-ea"/>
        <a:cs typeface="+mn-cs"/>
      </a:defRPr>
    </a:lvl8pPr>
    <a:lvl9pPr marL="4875947" algn="r" defTabSz="1218987" rtl="1"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8796F01-7154-41E0-B48B-A6921757531A}" type="slidenum">
              <a:rPr lang="he-IL" smtClean="0"/>
              <a:pPr/>
              <a:t>1</a:t>
            </a:fld>
            <a:endParaRPr lang="he-IL" dirty="0"/>
          </a:p>
        </p:txBody>
      </p:sp>
    </p:spTree>
    <p:extLst>
      <p:ext uri="{BB962C8B-B14F-4D97-AF65-F5344CB8AC3E}">
        <p14:creationId xmlns:p14="http://schemas.microsoft.com/office/powerpoint/2010/main" val="1544216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8796F01-7154-41E0-B48B-A6921757531A}" type="slidenum">
              <a:rPr lang="he-IL" smtClean="0"/>
              <a:pPr/>
              <a:t>2</a:t>
            </a:fld>
            <a:endParaRPr lang="he-IL" dirty="0"/>
          </a:p>
        </p:txBody>
      </p:sp>
    </p:spTree>
    <p:extLst>
      <p:ext uri="{BB962C8B-B14F-4D97-AF65-F5344CB8AC3E}">
        <p14:creationId xmlns:p14="http://schemas.microsoft.com/office/powerpoint/2010/main" val="2723617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8796F01-7154-41E0-B48B-A6921757531A}" type="slidenum">
              <a:rPr lang="he-IL" smtClean="0"/>
              <a:pPr/>
              <a:t>3</a:t>
            </a:fld>
            <a:endParaRPr lang="he-IL" dirty="0"/>
          </a:p>
        </p:txBody>
      </p:sp>
    </p:spTree>
    <p:extLst>
      <p:ext uri="{BB962C8B-B14F-4D97-AF65-F5344CB8AC3E}">
        <p14:creationId xmlns:p14="http://schemas.microsoft.com/office/powerpoint/2010/main" val="262654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8796F01-7154-41E0-B48B-A6921757531A}" type="slidenum">
              <a:rPr lang="he-IL" smtClean="0"/>
              <a:pPr/>
              <a:t>4</a:t>
            </a:fld>
            <a:endParaRPr lang="he-IL" dirty="0"/>
          </a:p>
        </p:txBody>
      </p:sp>
    </p:spTree>
    <p:extLst>
      <p:ext uri="{BB962C8B-B14F-4D97-AF65-F5344CB8AC3E}">
        <p14:creationId xmlns:p14="http://schemas.microsoft.com/office/powerpoint/2010/main" val="163849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8796F01-7154-41E0-B48B-A6921757531A}" type="slidenum">
              <a:rPr lang="he-IL" smtClean="0"/>
              <a:pPr/>
              <a:t>5</a:t>
            </a:fld>
            <a:endParaRPr lang="he-IL" dirty="0"/>
          </a:p>
        </p:txBody>
      </p:sp>
    </p:spTree>
    <p:extLst>
      <p:ext uri="{BB962C8B-B14F-4D97-AF65-F5344CB8AC3E}">
        <p14:creationId xmlns:p14="http://schemas.microsoft.com/office/powerpoint/2010/main" val="3540525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8796F01-7154-41E0-B48B-A6921757531A}" type="slidenum">
              <a:rPr lang="he-IL" smtClean="0"/>
              <a:pPr/>
              <a:t>6</a:t>
            </a:fld>
            <a:endParaRPr lang="he-IL" dirty="0"/>
          </a:p>
        </p:txBody>
      </p:sp>
    </p:spTree>
    <p:extLst>
      <p:ext uri="{BB962C8B-B14F-4D97-AF65-F5344CB8AC3E}">
        <p14:creationId xmlns:p14="http://schemas.microsoft.com/office/powerpoint/2010/main" val="233365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8796F01-7154-41E0-B48B-A6921757531A}" type="slidenum">
              <a:rPr lang="he-IL" smtClean="0"/>
              <a:pPr/>
              <a:t>7</a:t>
            </a:fld>
            <a:endParaRPr lang="he-IL" dirty="0"/>
          </a:p>
        </p:txBody>
      </p:sp>
    </p:spTree>
    <p:extLst>
      <p:ext uri="{BB962C8B-B14F-4D97-AF65-F5344CB8AC3E}">
        <p14:creationId xmlns:p14="http://schemas.microsoft.com/office/powerpoint/2010/main" val="2906312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8796F01-7154-41E0-B48B-A6921757531A}" type="slidenum">
              <a:rPr lang="he-IL" smtClean="0"/>
              <a:pPr/>
              <a:t>8</a:t>
            </a:fld>
            <a:endParaRPr lang="he-IL" dirty="0"/>
          </a:p>
        </p:txBody>
      </p:sp>
    </p:spTree>
    <p:extLst>
      <p:ext uri="{BB962C8B-B14F-4D97-AF65-F5344CB8AC3E}">
        <p14:creationId xmlns:p14="http://schemas.microsoft.com/office/powerpoint/2010/main" val="1142510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8796F01-7154-41E0-B48B-A6921757531A}" type="slidenum">
              <a:rPr lang="he-IL" smtClean="0"/>
              <a:pPr/>
              <a:t>10</a:t>
            </a:fld>
            <a:endParaRPr lang="he-IL" dirty="0"/>
          </a:p>
        </p:txBody>
      </p:sp>
    </p:spTree>
    <p:extLst>
      <p:ext uri="{BB962C8B-B14F-4D97-AF65-F5344CB8AC3E}">
        <p14:creationId xmlns:p14="http://schemas.microsoft.com/office/powerpoint/2010/main" val="1636217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531812" y="1498601"/>
            <a:ext cx="7008574" cy="3298825"/>
          </a:xfrm>
        </p:spPr>
        <p:txBody>
          <a:bodyPr rtlCol="1">
            <a:normAutofit/>
          </a:bodyPr>
          <a:lstStyle>
            <a:lvl1pPr algn="r" rtl="1">
              <a:lnSpc>
                <a:spcPct val="90000"/>
              </a:lnSpc>
              <a:defRPr sz="5400" cap="none" baseline="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כותרת משנה 2"/>
          <p:cNvSpPr>
            <a:spLocks noGrp="1"/>
          </p:cNvSpPr>
          <p:nvPr>
            <p:ph type="subTitle" idx="1"/>
          </p:nvPr>
        </p:nvSpPr>
        <p:spPr>
          <a:xfrm>
            <a:off x="531812" y="4927600"/>
            <a:ext cx="7008574" cy="1244600"/>
          </a:xfrm>
        </p:spPr>
        <p:txBody>
          <a:bodyPr rtlCol="1">
            <a:normAutofit/>
          </a:bodyPr>
          <a:lstStyle>
            <a:lvl1pPr marL="0" indent="0" algn="r" rtl="1">
              <a:spcBef>
                <a:spcPts val="0"/>
              </a:spcBef>
              <a:buNone/>
              <a:defRPr sz="2800" b="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0" algn="ctr" rtl="1">
              <a:buNone/>
              <a:defRPr>
                <a:solidFill>
                  <a:schemeClr val="tx1">
                    <a:tint val="75000"/>
                  </a:schemeClr>
                </a:solidFill>
              </a:defRPr>
            </a:lvl2pPr>
            <a:lvl3pPr marL="1218987" indent="0" algn="ctr" rtl="1">
              <a:buNone/>
              <a:defRPr>
                <a:solidFill>
                  <a:schemeClr val="tx1">
                    <a:tint val="75000"/>
                  </a:schemeClr>
                </a:solidFill>
              </a:defRPr>
            </a:lvl3pPr>
            <a:lvl4pPr marL="1828480" indent="0" algn="ctr" rtl="1">
              <a:buNone/>
              <a:defRPr>
                <a:solidFill>
                  <a:schemeClr val="tx1">
                    <a:tint val="75000"/>
                  </a:schemeClr>
                </a:solidFill>
              </a:defRPr>
            </a:lvl4pPr>
            <a:lvl5pPr marL="2437973" indent="0" algn="ctr" rtl="1">
              <a:buNone/>
              <a:defRPr>
                <a:solidFill>
                  <a:schemeClr val="tx1">
                    <a:tint val="75000"/>
                  </a:schemeClr>
                </a:solidFill>
              </a:defRPr>
            </a:lvl5pPr>
            <a:lvl6pPr marL="3047467" indent="0" algn="ctr" rtl="1">
              <a:buNone/>
              <a:defRPr>
                <a:solidFill>
                  <a:schemeClr val="tx1">
                    <a:tint val="75000"/>
                  </a:schemeClr>
                </a:solidFill>
              </a:defRPr>
            </a:lvl6pPr>
            <a:lvl7pPr marL="3656960" indent="0" algn="ctr" rtl="1">
              <a:buNone/>
              <a:defRPr>
                <a:solidFill>
                  <a:schemeClr val="tx1">
                    <a:tint val="75000"/>
                  </a:schemeClr>
                </a:solidFill>
              </a:defRPr>
            </a:lvl7pPr>
            <a:lvl8pPr marL="4266453" indent="0" algn="ctr" rtl="1">
              <a:buNone/>
              <a:defRPr>
                <a:solidFill>
                  <a:schemeClr val="tx1">
                    <a:tint val="75000"/>
                  </a:schemeClr>
                </a:solidFill>
              </a:defRPr>
            </a:lvl8pPr>
            <a:lvl9pPr marL="4875947" indent="0" algn="ctr" rtl="1">
              <a:buNone/>
              <a:defRPr>
                <a:solidFill>
                  <a:schemeClr val="tx1">
                    <a:tint val="75000"/>
                  </a:schemeClr>
                </a:solidFill>
              </a:defRPr>
            </a:lvl9pPr>
          </a:lstStyle>
          <a:p>
            <a:pPr rtl="1"/>
            <a:r>
              <a:rPr lang="he-IL" noProof="0"/>
              <a:t>לחץ כדי לערוך סגנון כותרת משנה של תבנית בסיס</a:t>
            </a:r>
            <a:endParaRPr lang="he-IL"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a:off x="836612" y="76200"/>
            <a:ext cx="10157354" cy="1397000"/>
          </a:xfrm>
        </p:spPr>
        <p:txBody>
          <a:bodyPr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a:xfrm>
            <a:off x="836612" y="1701800"/>
            <a:ext cx="10157354" cy="4470400"/>
          </a:xfrm>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9" name="מציין מיקום של תאריך 3"/>
          <p:cNvSpPr>
            <a:spLocks noGrp="1"/>
          </p:cNvSpPr>
          <p:nvPr>
            <p:ph type="dt" sz="half" idx="2"/>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0"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1"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13 יוני 23</a:t>
            </a:fld>
            <a:endParaRPr lang="he-IL"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9571936" y="274638"/>
            <a:ext cx="1422030" cy="5897561"/>
          </a:xfrm>
        </p:spPr>
        <p:txBody>
          <a:bodyPr vert="eaVert"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a:xfrm>
            <a:off x="836612" y="274638"/>
            <a:ext cx="8532178" cy="5897561"/>
          </a:xfrm>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9" name="מציין מיקום של תאריך 3"/>
          <p:cNvSpPr>
            <a:spLocks noGrp="1"/>
          </p:cNvSpPr>
          <p:nvPr>
            <p:ph type="dt" sz="half" idx="2"/>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0"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1"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13 יוני 23</a:t>
            </a:fld>
            <a:endParaRPr lang="he-IL"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836612" y="76200"/>
            <a:ext cx="10157354" cy="1397000"/>
          </a:xfrm>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a:xfrm>
            <a:off x="836612" y="1701800"/>
            <a:ext cx="10157354" cy="4470400"/>
          </a:xfrm>
        </p:spPr>
        <p:txBody>
          <a:bodyPr rtlCol="1"/>
          <a:lstStyle>
            <a:lvl5pPr algn="r" rtl="1">
              <a:defRPr/>
            </a:lvl5pPr>
            <a:lvl6pPr algn="r" rtl="1">
              <a:defRPr/>
            </a:lvl6pPr>
            <a:lvl7pPr algn="r" rtl="1">
              <a:defRPr baseline="0"/>
            </a:lvl7pPr>
            <a:lvl8pPr algn="r" rtl="1">
              <a:defRPr baseline="0"/>
            </a:lvl8pPr>
            <a:lvl9pPr algn="r" rtl="1">
              <a:defRPr baseline="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9" name="מציין מיקום של תאריך 3"/>
          <p:cNvSpPr>
            <a:spLocks noGrp="1"/>
          </p:cNvSpPr>
          <p:nvPr>
            <p:ph type="dt" sz="half" idx="2"/>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0"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1"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13 יוני 23</a:t>
            </a:fld>
            <a:endParaRPr lang="he-IL"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494212" y="4445000"/>
            <a:ext cx="7008574" cy="1930400"/>
          </a:xfrm>
        </p:spPr>
        <p:txBody>
          <a:bodyPr rtlCol="1" anchor="t">
            <a:normAutofit/>
          </a:bodyPr>
          <a:lstStyle>
            <a:lvl1pPr algn="r" rtl="1">
              <a:defRPr sz="5400" b="0" cap="none" baseline="0"/>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4494212" y="3124200"/>
            <a:ext cx="7008574" cy="1296987"/>
          </a:xfrm>
        </p:spPr>
        <p:txBody>
          <a:bodyPr rtlCol="1" anchor="b">
            <a:normAutofit/>
          </a:bodyPr>
          <a:lstStyle>
            <a:lvl1pPr marL="0" indent="0" algn="r" rtl="1">
              <a:spcBef>
                <a:spcPts val="0"/>
              </a:spcBef>
              <a:buNone/>
              <a:defRPr sz="2800">
                <a:solidFill>
                  <a:schemeClr val="tx1"/>
                </a:solidFill>
              </a:defRPr>
            </a:lvl1pPr>
            <a:lvl2pPr marL="609493" indent="0" algn="r" rtl="1">
              <a:buNone/>
              <a:defRPr sz="2400">
                <a:solidFill>
                  <a:schemeClr val="tx1">
                    <a:tint val="75000"/>
                  </a:schemeClr>
                </a:solidFill>
              </a:defRPr>
            </a:lvl2pPr>
            <a:lvl3pPr marL="1218987" indent="0" algn="r" rtl="1">
              <a:buNone/>
              <a:defRPr sz="2100">
                <a:solidFill>
                  <a:schemeClr val="tx1">
                    <a:tint val="75000"/>
                  </a:schemeClr>
                </a:solidFill>
              </a:defRPr>
            </a:lvl3pPr>
            <a:lvl4pPr marL="1828480" indent="0" algn="r" rtl="1">
              <a:buNone/>
              <a:defRPr sz="1900">
                <a:solidFill>
                  <a:schemeClr val="tx1">
                    <a:tint val="75000"/>
                  </a:schemeClr>
                </a:solidFill>
              </a:defRPr>
            </a:lvl4pPr>
            <a:lvl5pPr marL="2437973" indent="0" algn="r" rtl="1">
              <a:buNone/>
              <a:defRPr sz="1900">
                <a:solidFill>
                  <a:schemeClr val="tx1">
                    <a:tint val="75000"/>
                  </a:schemeClr>
                </a:solidFill>
              </a:defRPr>
            </a:lvl5pPr>
            <a:lvl6pPr marL="3047467" indent="0" algn="r" rtl="1">
              <a:buNone/>
              <a:defRPr sz="1900">
                <a:solidFill>
                  <a:schemeClr val="tx1">
                    <a:tint val="75000"/>
                  </a:schemeClr>
                </a:solidFill>
              </a:defRPr>
            </a:lvl6pPr>
            <a:lvl7pPr marL="3656960" indent="0" algn="r" rtl="1">
              <a:buNone/>
              <a:defRPr sz="1900">
                <a:solidFill>
                  <a:schemeClr val="tx1">
                    <a:tint val="75000"/>
                  </a:schemeClr>
                </a:solidFill>
              </a:defRPr>
            </a:lvl7pPr>
            <a:lvl8pPr marL="4266453" indent="0" algn="r" rtl="1">
              <a:buNone/>
              <a:defRPr sz="1900">
                <a:solidFill>
                  <a:schemeClr val="tx1">
                    <a:tint val="75000"/>
                  </a:schemeClr>
                </a:solidFill>
              </a:defRPr>
            </a:lvl8pPr>
            <a:lvl9pPr marL="4875947" indent="0" algn="r" rtl="1">
              <a:buNone/>
              <a:defRPr sz="1900">
                <a:solidFill>
                  <a:schemeClr val="tx1">
                    <a:tint val="75000"/>
                  </a:schemeClr>
                </a:solidFill>
              </a:defRPr>
            </a:lvl9pPr>
          </a:lstStyle>
          <a:p>
            <a:pPr lvl="0" rtl="1"/>
            <a:r>
              <a:rPr lang="he-IL" noProof="0"/>
              <a:t>לחץ כדי לערוך סגנונות טקסט של תבנית בסיס</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836612" y="76200"/>
            <a:ext cx="10157354" cy="1397000"/>
          </a:xfrm>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sz="half" idx="1"/>
          </p:nvPr>
        </p:nvSpPr>
        <p:spPr>
          <a:xfrm>
            <a:off x="836612" y="1701800"/>
            <a:ext cx="4977104" cy="4470400"/>
          </a:xfrm>
        </p:spPr>
        <p:txBody>
          <a:bodyPr rtlCol="1">
            <a:normAutofit/>
          </a:bodyPr>
          <a:lstStyle>
            <a:lvl1pPr algn="r" rtl="1">
              <a:defRPr sz="2400"/>
            </a:lvl1pPr>
            <a:lvl2pPr algn="r" rtl="1">
              <a:defRPr sz="2000"/>
            </a:lvl2pPr>
            <a:lvl3pPr algn="r" rtl="1">
              <a:defRPr sz="1800"/>
            </a:lvl3pPr>
            <a:lvl4pPr algn="r" rtl="1">
              <a:defRPr sz="1800"/>
            </a:lvl4pPr>
            <a:lvl5pPr marL="2011328" algn="r" rtl="1">
              <a:defRPr sz="1800"/>
            </a:lvl5pPr>
            <a:lvl6pPr marL="2011328" algn="r" rtl="1">
              <a:defRPr sz="1800"/>
            </a:lvl6pPr>
            <a:lvl7pPr marL="2011328" algn="r" rtl="1">
              <a:defRPr sz="1800"/>
            </a:lvl7pPr>
            <a:lvl8pPr marL="2011328" algn="r" rtl="1">
              <a:defRPr sz="1800"/>
            </a:lvl8pPr>
            <a:lvl9pPr marL="2011328" algn="r" rtl="1">
              <a:defRPr sz="18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וכן 3"/>
          <p:cNvSpPr>
            <a:spLocks noGrp="1"/>
          </p:cNvSpPr>
          <p:nvPr>
            <p:ph sz="half" idx="2"/>
          </p:nvPr>
        </p:nvSpPr>
        <p:spPr>
          <a:xfrm>
            <a:off x="6016862" y="1701800"/>
            <a:ext cx="4977104" cy="4470400"/>
          </a:xfrm>
        </p:spPr>
        <p:txBody>
          <a:bodyPr rtlCol="1">
            <a:normAutofit/>
          </a:bodyPr>
          <a:lstStyle>
            <a:lvl1pPr algn="r" rtl="1">
              <a:defRPr sz="2400"/>
            </a:lvl1pPr>
            <a:lvl2pPr algn="r" rtl="1">
              <a:defRPr sz="2000"/>
            </a:lvl2pPr>
            <a:lvl3pPr algn="r" rtl="1">
              <a:defRPr sz="1800"/>
            </a:lvl3pPr>
            <a:lvl4pPr algn="r" rtl="1">
              <a:defRPr sz="1800"/>
            </a:lvl4pPr>
            <a:lvl5pPr marL="2011328" algn="r" rtl="1">
              <a:defRPr sz="1800"/>
            </a:lvl5pPr>
            <a:lvl6pPr marL="2011328" algn="r" rtl="1">
              <a:defRPr sz="1800"/>
            </a:lvl6pPr>
            <a:lvl7pPr marL="2011328" algn="r" rtl="1">
              <a:defRPr sz="1800"/>
            </a:lvl7pPr>
            <a:lvl8pPr marL="2011328" algn="r" rtl="1">
              <a:defRPr sz="1800"/>
            </a:lvl8pPr>
            <a:lvl9pPr marL="2011328" algn="r" rtl="1">
              <a:defRPr sz="18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10" name="מציין מיקום של תאריך 3"/>
          <p:cNvSpPr>
            <a:spLocks noGrp="1"/>
          </p:cNvSpPr>
          <p:nvPr>
            <p:ph type="dt" sz="half" idx="10"/>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1"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2"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13 יוני 23</a:t>
            </a:fld>
            <a:endParaRPr lang="he-IL"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6612" y="76200"/>
            <a:ext cx="10157354" cy="1397000"/>
          </a:xfrm>
        </p:spPr>
        <p:txBody>
          <a:bodyPr rtlCol="1"/>
          <a:lstStyle>
            <a:lvl1pPr algn="r" rtl="1">
              <a:defRPr/>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840675" y="1608836"/>
            <a:ext cx="4973041" cy="512064"/>
          </a:xfrm>
        </p:spPr>
        <p:txBody>
          <a:bodyPr rtlCol="1" anchor="b">
            <a:noAutofit/>
          </a:bodyPr>
          <a:lstStyle>
            <a:lvl1pPr marL="0" indent="0" algn="r" rtl="1">
              <a:spcBef>
                <a:spcPts val="0"/>
              </a:spcBef>
              <a:buNone/>
              <a:defRPr sz="2400" b="1"/>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noProof="0"/>
              <a:t>לחץ כדי לערוך סגנונות טקסט של תבנית בסיס</a:t>
            </a:r>
          </a:p>
        </p:txBody>
      </p:sp>
      <p:sp>
        <p:nvSpPr>
          <p:cNvPr id="4" name="מציין מיקום תוכן 3"/>
          <p:cNvSpPr>
            <a:spLocks noGrp="1"/>
          </p:cNvSpPr>
          <p:nvPr>
            <p:ph sz="half" idx="2"/>
          </p:nvPr>
        </p:nvSpPr>
        <p:spPr>
          <a:xfrm>
            <a:off x="836612" y="2209800"/>
            <a:ext cx="4977104" cy="3962400"/>
          </a:xfrm>
        </p:spPr>
        <p:txBody>
          <a:bodyPr rtlCol="1">
            <a:normAutofit/>
          </a:bodyPr>
          <a:lstStyle>
            <a:lvl1pPr algn="r" rtl="1">
              <a:defRPr sz="2000"/>
            </a:lvl1pPr>
            <a:lvl2pPr algn="r" rtl="1">
              <a:defRPr sz="1800"/>
            </a:lvl2pPr>
            <a:lvl3pPr algn="r" rtl="1">
              <a:defRPr sz="1800"/>
            </a:lvl3pPr>
            <a:lvl4pPr algn="r" rtl="1">
              <a:defRPr sz="1800"/>
            </a:lvl4pPr>
            <a:lvl5pPr marL="2011328" algn="r" rtl="1">
              <a:defRPr sz="1800"/>
            </a:lvl5pPr>
            <a:lvl6pPr marL="2011328" algn="r" rtl="1">
              <a:defRPr sz="1800"/>
            </a:lvl6pPr>
            <a:lvl7pPr marL="2011328" algn="r" rtl="1">
              <a:defRPr sz="1800"/>
            </a:lvl7pPr>
            <a:lvl8pPr marL="2011328" algn="r" rtl="1">
              <a:defRPr sz="1800"/>
            </a:lvl8pPr>
            <a:lvl9pPr marL="2011328" algn="r" rtl="1">
              <a:defRPr sz="18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טקסט 4"/>
          <p:cNvSpPr>
            <a:spLocks noGrp="1"/>
          </p:cNvSpPr>
          <p:nvPr>
            <p:ph type="body" sz="quarter" idx="3"/>
          </p:nvPr>
        </p:nvSpPr>
        <p:spPr>
          <a:xfrm>
            <a:off x="6020925" y="1608836"/>
            <a:ext cx="4973041" cy="512064"/>
          </a:xfrm>
        </p:spPr>
        <p:txBody>
          <a:bodyPr rtlCol="1" anchor="b">
            <a:noAutofit/>
          </a:bodyPr>
          <a:lstStyle>
            <a:lvl1pPr marL="0" indent="0" algn="r" rtl="1">
              <a:spcBef>
                <a:spcPts val="0"/>
              </a:spcBef>
              <a:buNone/>
              <a:defRPr sz="2400" b="1"/>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noProof="0"/>
              <a:t>לחץ כדי לערוך סגנונות טקסט של תבנית בסיס</a:t>
            </a:r>
          </a:p>
        </p:txBody>
      </p:sp>
      <p:sp>
        <p:nvSpPr>
          <p:cNvPr id="6" name="מציין מיקום תוכן 5"/>
          <p:cNvSpPr>
            <a:spLocks noGrp="1"/>
          </p:cNvSpPr>
          <p:nvPr>
            <p:ph sz="quarter" idx="4"/>
          </p:nvPr>
        </p:nvSpPr>
        <p:spPr>
          <a:xfrm>
            <a:off x="6016862" y="2209800"/>
            <a:ext cx="4977104" cy="3962400"/>
          </a:xfrm>
        </p:spPr>
        <p:txBody>
          <a:bodyPr rtlCol="1">
            <a:normAutofit/>
          </a:bodyPr>
          <a:lstStyle>
            <a:lvl1pPr algn="r" rtl="1">
              <a:defRPr sz="2000"/>
            </a:lvl1pPr>
            <a:lvl2pPr algn="r" rtl="1">
              <a:defRPr sz="1800"/>
            </a:lvl2pPr>
            <a:lvl3pPr algn="r" rtl="1">
              <a:defRPr sz="1800"/>
            </a:lvl3pPr>
            <a:lvl4pPr algn="r" rtl="1">
              <a:defRPr sz="1800"/>
            </a:lvl4pPr>
            <a:lvl5pPr marL="2011328" algn="r" rtl="1">
              <a:defRPr sz="1800"/>
            </a:lvl5pPr>
            <a:lvl6pPr marL="2011328" algn="r" rtl="1">
              <a:defRPr sz="1800"/>
            </a:lvl6pPr>
            <a:lvl7pPr marL="2011328" algn="r" rtl="1">
              <a:defRPr sz="1800"/>
            </a:lvl7pPr>
            <a:lvl8pPr marL="2011328" algn="r" rtl="1">
              <a:defRPr sz="1800"/>
            </a:lvl8pPr>
            <a:lvl9pPr marL="2011328" algn="r" rtl="1">
              <a:defRPr sz="18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12" name="מציין מיקום של תאריך 3"/>
          <p:cNvSpPr>
            <a:spLocks noGrp="1"/>
          </p:cNvSpPr>
          <p:nvPr>
            <p:ph type="dt" sz="half" idx="10"/>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3" name="מציין מיקום של כותרת תחתונה 4"/>
          <p:cNvSpPr>
            <a:spLocks noGrp="1"/>
          </p:cNvSpPr>
          <p:nvPr>
            <p:ph type="ftr" sz="quarter" idx="11"/>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4" name="מציין מיקום של מספר שקופית 5"/>
          <p:cNvSpPr>
            <a:spLocks noGrp="1"/>
          </p:cNvSpPr>
          <p:nvPr>
            <p:ph type="sldNum" sz="quarter" idx="12"/>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13 יוני 23</a:t>
            </a:fld>
            <a:endParaRPr lang="he-IL"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836612" y="76200"/>
            <a:ext cx="10157354" cy="1397000"/>
          </a:xfrm>
        </p:spPr>
        <p:txBody>
          <a:bodyPr rtlCol="1"/>
          <a:lstStyle/>
          <a:p>
            <a:pPr rtl="1"/>
            <a:r>
              <a:rPr lang="he-IL" noProof="0"/>
              <a:t>לחץ כדי לערוך סגנון כותרת של תבנית בסיס</a:t>
            </a:r>
            <a:endParaRPr lang="he-IL" noProof="0" dirty="0"/>
          </a:p>
        </p:txBody>
      </p:sp>
      <p:sp>
        <p:nvSpPr>
          <p:cNvPr id="8" name="מציין מיקום של תאריך 3"/>
          <p:cNvSpPr>
            <a:spLocks noGrp="1"/>
          </p:cNvSpPr>
          <p:nvPr>
            <p:ph type="dt" sz="half" idx="2"/>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9"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0"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13 יוני 23</a:t>
            </a:fld>
            <a:endParaRPr lang="he-IL"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7" name="מציין מיקום של תאריך 3"/>
          <p:cNvSpPr>
            <a:spLocks noGrp="1"/>
          </p:cNvSpPr>
          <p:nvPr>
            <p:ph type="dt" sz="half" idx="2"/>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8"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13 יוני 23</a:t>
            </a:fld>
            <a:endParaRPr lang="he-IL"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מלבן 7"/>
          <p:cNvSpPr/>
          <p:nvPr/>
        </p:nvSpPr>
        <p:spPr>
          <a:xfrm>
            <a:off x="279485"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8532812" y="1701800"/>
            <a:ext cx="3351927" cy="2844800"/>
          </a:xfrm>
        </p:spPr>
        <p:txBody>
          <a:bodyPr rtlCol="1" anchor="b">
            <a:normAutofit/>
          </a:bodyPr>
          <a:lstStyle>
            <a:lvl1pPr algn="r" rtl="1">
              <a:defRPr sz="20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a:xfrm>
            <a:off x="787353" y="482600"/>
            <a:ext cx="6805427" cy="5892800"/>
          </a:xfrm>
        </p:spPr>
        <p:txBody>
          <a:bodyPr rtlCol="1">
            <a:normAutofit/>
          </a:bodyPr>
          <a:lstStyle>
            <a:lvl1pPr algn="r" rtl="1">
              <a:defRPr sz="2400">
                <a:latin typeface="Tahoma" panose="020B0604030504040204" pitchFamily="34" charset="0"/>
                <a:ea typeface="Tahoma" panose="020B0604030504040204" pitchFamily="34" charset="0"/>
                <a:cs typeface="Tahoma" panose="020B0604030504040204" pitchFamily="34" charset="0"/>
              </a:defRPr>
            </a:lvl1pPr>
            <a:lvl2pPr algn="r" rtl="1">
              <a:defRPr sz="2000">
                <a:latin typeface="Tahoma" panose="020B0604030504040204" pitchFamily="34" charset="0"/>
                <a:ea typeface="Tahoma" panose="020B0604030504040204" pitchFamily="34" charset="0"/>
                <a:cs typeface="Tahoma" panose="020B0604030504040204" pitchFamily="34" charset="0"/>
              </a:defRPr>
            </a:lvl2pPr>
            <a:lvl3pPr algn="r" rtl="1">
              <a:defRPr sz="1800">
                <a:latin typeface="Tahoma" panose="020B0604030504040204" pitchFamily="34" charset="0"/>
                <a:ea typeface="Tahoma" panose="020B0604030504040204" pitchFamily="34" charset="0"/>
                <a:cs typeface="Tahoma" panose="020B0604030504040204" pitchFamily="34" charset="0"/>
              </a:defRPr>
            </a:lvl3pPr>
            <a:lvl4pPr algn="r" rtl="1">
              <a:defRPr sz="1800">
                <a:latin typeface="Tahoma" panose="020B0604030504040204" pitchFamily="34" charset="0"/>
                <a:ea typeface="Tahoma" panose="020B0604030504040204" pitchFamily="34" charset="0"/>
                <a:cs typeface="Tahoma" panose="020B0604030504040204" pitchFamily="34" charset="0"/>
              </a:defRPr>
            </a:lvl4pPr>
            <a:lvl5pPr algn="r" rtl="1">
              <a:defRPr sz="1800">
                <a:latin typeface="Tahoma" panose="020B0604030504040204" pitchFamily="34" charset="0"/>
                <a:ea typeface="Tahoma" panose="020B0604030504040204" pitchFamily="34" charset="0"/>
                <a:cs typeface="Tahoma" panose="020B0604030504040204" pitchFamily="34" charset="0"/>
              </a:defRPr>
            </a:lvl5pPr>
            <a:lvl6pPr algn="r" rtl="1">
              <a:defRPr sz="1800"/>
            </a:lvl6pPr>
            <a:lvl7pPr algn="r" rtl="1">
              <a:defRPr sz="1800"/>
            </a:lvl7pPr>
            <a:lvl8pPr algn="r" rtl="1">
              <a:defRPr sz="1800"/>
            </a:lvl8pPr>
            <a:lvl9pPr algn="r" rtl="1">
              <a:defRPr sz="18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טקסט 3"/>
          <p:cNvSpPr>
            <a:spLocks noGrp="1"/>
          </p:cNvSpPr>
          <p:nvPr>
            <p:ph type="body" sz="half" idx="2"/>
          </p:nvPr>
        </p:nvSpPr>
        <p:spPr>
          <a:xfrm>
            <a:off x="8532812" y="4648200"/>
            <a:ext cx="3351927" cy="1727200"/>
          </a:xfrm>
        </p:spPr>
        <p:txBody>
          <a:bodyPr rtlCol="1">
            <a:normAutofit/>
          </a:bodyPr>
          <a:lstStyle>
            <a:lvl1pPr marL="0" indent="0" algn="r" rtl="1">
              <a:spcBef>
                <a:spcPts val="1200"/>
              </a:spcBef>
              <a:buNone/>
              <a:defRPr sz="1600">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noProof="0"/>
              <a:t>לחץ כדי לערוך סגנונות טקסט של תבנית בסיס</a:t>
            </a:r>
          </a:p>
        </p:txBody>
      </p:sp>
      <p:sp>
        <p:nvSpPr>
          <p:cNvPr id="11" name="מציין מיקום של תאריך 3"/>
          <p:cNvSpPr>
            <a:spLocks noGrp="1"/>
          </p:cNvSpPr>
          <p:nvPr>
            <p:ph type="dt" sz="half" idx="10"/>
          </p:nvPr>
        </p:nvSpPr>
        <p:spPr>
          <a:xfrm>
            <a:off x="790430"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2" name="מציין מיקום של כותרת תחתונה 4"/>
          <p:cNvSpPr>
            <a:spLocks noGrp="1"/>
          </p:cNvSpPr>
          <p:nvPr>
            <p:ph type="ftr" sz="quarter" idx="3"/>
          </p:nvPr>
        </p:nvSpPr>
        <p:spPr>
          <a:xfrm>
            <a:off x="1957533"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3" name="מציין מיקום של מספר שקופית 5"/>
          <p:cNvSpPr>
            <a:spLocks noGrp="1"/>
          </p:cNvSpPr>
          <p:nvPr>
            <p:ph type="sldNum" sz="quarter" idx="4"/>
          </p:nvPr>
        </p:nvSpPr>
        <p:spPr>
          <a:xfrm>
            <a:off x="8205933"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13 יוני 23</a:t>
            </a:fld>
            <a:endParaRPr lang="he-IL" noProof="0"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מלבן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2437765" y="4800600"/>
            <a:ext cx="7313295" cy="762000"/>
          </a:xfrm>
        </p:spPr>
        <p:txBody>
          <a:bodyPr rtlCol="1" anchor="b">
            <a:normAutofit/>
          </a:bodyPr>
          <a:lstStyle>
            <a:lvl1pPr algn="r" rtl="1">
              <a:defRPr sz="20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של תמונה 2"/>
          <p:cNvSpPr>
            <a:spLocks noGrp="1"/>
          </p:cNvSpPr>
          <p:nvPr>
            <p:ph type="pic" idx="1"/>
          </p:nvPr>
        </p:nvSpPr>
        <p:spPr>
          <a:xfrm>
            <a:off x="2437765" y="279401"/>
            <a:ext cx="7313295" cy="4448175"/>
          </a:xfrm>
        </p:spPr>
        <p:txBody>
          <a:bodyPr rtlCol="1">
            <a:normAutofit/>
          </a:bodyPr>
          <a:lstStyle>
            <a:lvl1pPr marL="0" indent="0" algn="r" rtl="1">
              <a:buNone/>
              <a:defRPr sz="2800">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3700"/>
            </a:lvl2pPr>
            <a:lvl3pPr marL="1218987" indent="0" algn="r" rtl="1">
              <a:buNone/>
              <a:defRPr sz="3200"/>
            </a:lvl3pPr>
            <a:lvl4pPr marL="1828480" indent="0" algn="r" rtl="1">
              <a:buNone/>
              <a:defRPr sz="2700"/>
            </a:lvl4pPr>
            <a:lvl5pPr marL="2437973" indent="0" algn="r" rtl="1">
              <a:buNone/>
              <a:defRPr sz="2700"/>
            </a:lvl5pPr>
            <a:lvl6pPr marL="3047467" indent="0" algn="r" rtl="1">
              <a:buNone/>
              <a:defRPr sz="2700"/>
            </a:lvl6pPr>
            <a:lvl7pPr marL="3656960" indent="0" algn="r" rtl="1">
              <a:buNone/>
              <a:defRPr sz="2700"/>
            </a:lvl7pPr>
            <a:lvl8pPr marL="4266453" indent="0" algn="r" rtl="1">
              <a:buNone/>
              <a:defRPr sz="2700"/>
            </a:lvl8pPr>
            <a:lvl9pPr marL="4875947" indent="0" algn="r" rtl="1">
              <a:buNone/>
              <a:defRPr sz="2700"/>
            </a:lvl9pPr>
          </a:lstStyle>
          <a:p>
            <a:pPr rtl="1"/>
            <a:r>
              <a:rPr lang="he-IL" noProof="0"/>
              <a:t>לחץ על הסמל כדי להוסיף תמונה</a:t>
            </a:r>
            <a:endParaRPr lang="he-IL" noProof="0" dirty="0"/>
          </a:p>
        </p:txBody>
      </p:sp>
      <p:sp>
        <p:nvSpPr>
          <p:cNvPr id="4" name="מציין מיקום טקסט 3"/>
          <p:cNvSpPr>
            <a:spLocks noGrp="1"/>
          </p:cNvSpPr>
          <p:nvPr>
            <p:ph type="body" sz="half" idx="2"/>
          </p:nvPr>
        </p:nvSpPr>
        <p:spPr>
          <a:xfrm>
            <a:off x="2437765" y="5562600"/>
            <a:ext cx="7313295" cy="812800"/>
          </a:xfrm>
        </p:spPr>
        <p:txBody>
          <a:bodyPr rtlCol="1">
            <a:normAutofit/>
          </a:bodyPr>
          <a:lstStyle>
            <a:lvl1pPr marL="0" indent="0" algn="r" rtl="1">
              <a:spcBef>
                <a:spcPts val="0"/>
              </a:spcBef>
              <a:buNone/>
              <a:defRPr sz="1600">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noProof="0"/>
              <a:t>לחץ כדי לערוך סגנונות טקסט של תבנית בסיס</a:t>
            </a:r>
          </a:p>
        </p:txBody>
      </p:sp>
      <p:sp>
        <p:nvSpPr>
          <p:cNvPr id="11" name="מציין מיקום של תאריך 3"/>
          <p:cNvSpPr>
            <a:spLocks noGrp="1"/>
          </p:cNvSpPr>
          <p:nvPr>
            <p:ph type="dt" sz="half" idx="10"/>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2"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3"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13 יוני 23</a:t>
            </a:fld>
            <a:endParaRPr lang="he-IL"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מלבן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מציין מיקום של כותרת 1"/>
          <p:cNvSpPr>
            <a:spLocks noGrp="1"/>
          </p:cNvSpPr>
          <p:nvPr>
            <p:ph type="title"/>
          </p:nvPr>
        </p:nvSpPr>
        <p:spPr>
          <a:xfrm>
            <a:off x="836612" y="76200"/>
            <a:ext cx="10157354" cy="1397000"/>
          </a:xfrm>
          <a:prstGeom prst="rect">
            <a:avLst/>
          </a:prstGeom>
        </p:spPr>
        <p:txBody>
          <a:bodyPr vert="horz" lIns="121899" tIns="60949" rIns="121899" bIns="60949" rtlCol="1" anchor="b">
            <a:normAutofit/>
          </a:bodyPr>
          <a:lstStyle/>
          <a:p>
            <a:pPr rtl="1"/>
            <a:r>
              <a:rPr lang="he-IL" noProof="0" dirty="0"/>
              <a:t>לחץ כדי לערוך סגנון כותרת של תבנית בסיס</a:t>
            </a:r>
          </a:p>
        </p:txBody>
      </p:sp>
      <p:sp>
        <p:nvSpPr>
          <p:cNvPr id="3" name="מציין מיקום טקסט 2"/>
          <p:cNvSpPr>
            <a:spLocks noGrp="1"/>
          </p:cNvSpPr>
          <p:nvPr>
            <p:ph type="body" idx="1"/>
          </p:nvPr>
        </p:nvSpPr>
        <p:spPr>
          <a:xfrm>
            <a:off x="836612" y="1701800"/>
            <a:ext cx="10157354" cy="4470400"/>
          </a:xfrm>
          <a:prstGeom prst="rect">
            <a:avLst/>
          </a:prstGeom>
        </p:spPr>
        <p:txBody>
          <a:bodyPr vert="horz" lIns="121899" tIns="60949" rIns="121899" bIns="60949" rtlCol="1">
            <a:normAutofit/>
          </a:bodyPr>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4" name="מציין מיקום של תאריך 3"/>
          <p:cNvSpPr>
            <a:spLocks noGrp="1"/>
          </p:cNvSpPr>
          <p:nvPr>
            <p:ph type="dt" sz="half" idx="2"/>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5"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6"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13 יוני 23</a:t>
            </a:fld>
            <a:endParaRPr lang="he-IL" noProof="0"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1218987" rtl="1" eaLnBrk="1" latinLnBrk="0" hangingPunct="1">
        <a:lnSpc>
          <a:spcPct val="85000"/>
        </a:lnSpc>
        <a:spcBef>
          <a:spcPct val="0"/>
        </a:spcBef>
        <a:buNone/>
        <a:tabLst/>
        <a:defRPr sz="4400" kern="1200" cap="none"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304747" indent="-304747" algn="r" defTabSz="1218987" rtl="1" eaLnBrk="1" latinLnBrk="0" hangingPunct="1">
        <a:lnSpc>
          <a:spcPct val="95000"/>
        </a:lnSpc>
        <a:spcBef>
          <a:spcPts val="1866"/>
        </a:spcBef>
        <a:buSzPct val="10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31392" indent="-304747" algn="r" defTabSz="1218987" rtl="1" eaLnBrk="1" latinLnBrk="0" hangingPunct="1">
        <a:lnSpc>
          <a:spcPct val="95000"/>
        </a:lnSpc>
        <a:spcBef>
          <a:spcPts val="1066"/>
        </a:spcBef>
        <a:buSzPct val="100000"/>
        <a:buFont typeface="Century Gothic"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58037" indent="-304747" algn="r" defTabSz="1218987" rtl="1" eaLnBrk="1" latinLnBrk="0" hangingPunct="1">
        <a:lnSpc>
          <a:spcPct val="95000"/>
        </a:lnSpc>
        <a:spcBef>
          <a:spcPts val="1066"/>
        </a:spcBef>
        <a:buSzPct val="100000"/>
        <a:buFont typeface="Century Gothic"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584683" indent="-304747" algn="r" defTabSz="1218987" rtl="1" eaLnBrk="1" latinLnBrk="0" hangingPunct="1">
        <a:lnSpc>
          <a:spcPct val="95000"/>
        </a:lnSpc>
        <a:spcBef>
          <a:spcPts val="1066"/>
        </a:spcBef>
        <a:buSzPct val="100000"/>
        <a:buFont typeface="Century Gothic"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11328" indent="-304747" algn="r" defTabSz="1218987" rtl="1" eaLnBrk="1" latinLnBrk="0" hangingPunct="1">
        <a:lnSpc>
          <a:spcPct val="95000"/>
        </a:lnSpc>
        <a:spcBef>
          <a:spcPts val="1066"/>
        </a:spcBef>
        <a:buSzPct val="100000"/>
        <a:buFont typeface="Century Gothic"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437973" indent="-304747" algn="r" defTabSz="1218987" rtl="1"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r" defTabSz="1218987" rtl="1"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r" defTabSz="1218987" rtl="1"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r" defTabSz="1218987" rtl="1"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localhost/Final_Project/connect.ph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93812" y="1484784"/>
            <a:ext cx="7344816" cy="4653136"/>
          </a:xfrm>
        </p:spPr>
        <p:txBody>
          <a:bodyPr rtlCol="1">
            <a:noAutofit/>
          </a:bodyPr>
          <a:lstStyle/>
          <a:p>
            <a:pPr algn="ctr">
              <a:lnSpc>
                <a:spcPct val="100000"/>
              </a:lnSpc>
              <a:spcAft>
                <a:spcPts val="800"/>
              </a:spcAft>
            </a:pPr>
            <a:br>
              <a:rPr lang="en-US" sz="2500" dirty="0">
                <a:solidFill>
                  <a:schemeClr val="tx2"/>
                </a:solidFill>
                <a:effectLst/>
                <a:latin typeface="David" panose="020E0502060401010101" pitchFamily="34" charset="-79"/>
                <a:ea typeface="Calibri" panose="020F0502020204030204" pitchFamily="34" charset="0"/>
                <a:cs typeface="David" panose="020E0502060401010101" pitchFamily="34" charset="-79"/>
              </a:rPr>
            </a:br>
            <a:r>
              <a:rPr lang="he-IL" sz="3000" b="1" u="sng" dirty="0">
                <a:solidFill>
                  <a:schemeClr val="tx2"/>
                </a:solidFill>
                <a:effectLst/>
                <a:latin typeface="David" panose="020E0502060401010101" pitchFamily="34" charset="-79"/>
                <a:ea typeface="Times New Roman" panose="02020603050405020304" pitchFamily="18" charset="0"/>
                <a:cs typeface="David" panose="020E0502060401010101" pitchFamily="34" charset="-79"/>
              </a:rPr>
              <a:t>שם הפרויקט</a:t>
            </a:r>
            <a:br>
              <a:rPr lang="en-US" sz="3000" dirty="0">
                <a:solidFill>
                  <a:schemeClr val="tx2"/>
                </a:solidFill>
                <a:effectLst/>
                <a:latin typeface="David" panose="020E0502060401010101" pitchFamily="34" charset="-79"/>
                <a:ea typeface="Calibri" panose="020F0502020204030204" pitchFamily="34" charset="0"/>
                <a:cs typeface="David" panose="020E0502060401010101" pitchFamily="34" charset="-79"/>
              </a:rPr>
            </a:br>
            <a:r>
              <a:rPr lang="he-IL" sz="3000" dirty="0">
                <a:solidFill>
                  <a:schemeClr val="tx2"/>
                </a:solidFill>
                <a:effectLst/>
                <a:latin typeface="David" panose="020E0502060401010101" pitchFamily="34" charset="-79"/>
                <a:ea typeface="Times New Roman" panose="02020603050405020304" pitchFamily="18" charset="0"/>
                <a:cs typeface="David" panose="020E0502060401010101" pitchFamily="34" charset="-79"/>
              </a:rPr>
              <a:t>מערכת לקניה ומכירה של ספרים משומשים</a:t>
            </a:r>
            <a:br>
              <a:rPr lang="en-US" sz="3000" dirty="0">
                <a:solidFill>
                  <a:schemeClr val="tx2"/>
                </a:solidFill>
                <a:latin typeface="David" panose="020E0502060401010101" pitchFamily="34" charset="-79"/>
                <a:ea typeface="Times New Roman" panose="02020603050405020304" pitchFamily="18" charset="0"/>
                <a:cs typeface="David" panose="020E0502060401010101" pitchFamily="34" charset="-79"/>
              </a:rPr>
            </a:br>
            <a:br>
              <a:rPr lang="en-US" sz="3000" dirty="0">
                <a:solidFill>
                  <a:schemeClr val="tx2"/>
                </a:solidFill>
                <a:effectLst/>
                <a:latin typeface="David" panose="020E0502060401010101" pitchFamily="34" charset="-79"/>
                <a:ea typeface="Calibri" panose="020F0502020204030204" pitchFamily="34" charset="0"/>
                <a:cs typeface="David" panose="020E0502060401010101" pitchFamily="34" charset="-79"/>
              </a:rPr>
            </a:br>
            <a:r>
              <a:rPr lang="he-IL" sz="3000" b="1" u="sng" dirty="0">
                <a:solidFill>
                  <a:schemeClr val="tx2"/>
                </a:solidFill>
                <a:effectLst/>
                <a:latin typeface="David" panose="020E0502060401010101" pitchFamily="34" charset="-79"/>
                <a:ea typeface="Times New Roman" panose="02020603050405020304" pitchFamily="18" charset="0"/>
                <a:cs typeface="David" panose="020E0502060401010101" pitchFamily="34" charset="-79"/>
              </a:rPr>
              <a:t>שם הסטודנטיות המבצעות</a:t>
            </a:r>
            <a:br>
              <a:rPr lang="en-US" sz="3000" dirty="0">
                <a:solidFill>
                  <a:schemeClr val="tx2"/>
                </a:solidFill>
                <a:effectLst/>
                <a:latin typeface="David" panose="020E0502060401010101" pitchFamily="34" charset="-79"/>
                <a:ea typeface="Calibri" panose="020F0502020204030204" pitchFamily="34" charset="0"/>
                <a:cs typeface="David" panose="020E0502060401010101" pitchFamily="34" charset="-79"/>
              </a:rPr>
            </a:br>
            <a:r>
              <a:rPr lang="he-IL" sz="3000" dirty="0">
                <a:solidFill>
                  <a:schemeClr val="tx2"/>
                </a:solidFill>
                <a:effectLst/>
                <a:latin typeface="David" panose="020E0502060401010101" pitchFamily="34" charset="-79"/>
                <a:ea typeface="Times New Roman" panose="02020603050405020304" pitchFamily="18" charset="0"/>
                <a:cs typeface="David" panose="020E0502060401010101" pitchFamily="34" charset="-79"/>
              </a:rPr>
              <a:t>מיטל מנדלוביץ ת.ז 308008176</a:t>
            </a:r>
            <a:br>
              <a:rPr lang="en-US" sz="3000" dirty="0">
                <a:solidFill>
                  <a:schemeClr val="tx2"/>
                </a:solidFill>
                <a:effectLst/>
                <a:latin typeface="David" panose="020E0502060401010101" pitchFamily="34" charset="-79"/>
                <a:ea typeface="Calibri" panose="020F0502020204030204" pitchFamily="34" charset="0"/>
                <a:cs typeface="David" panose="020E0502060401010101" pitchFamily="34" charset="-79"/>
              </a:rPr>
            </a:br>
            <a:r>
              <a:rPr lang="he-IL" sz="3000" dirty="0">
                <a:solidFill>
                  <a:schemeClr val="tx2"/>
                </a:solidFill>
                <a:effectLst/>
                <a:latin typeface="David" panose="020E0502060401010101" pitchFamily="34" charset="-79"/>
                <a:ea typeface="Times New Roman" panose="02020603050405020304" pitchFamily="18" charset="0"/>
                <a:cs typeface="David" panose="020E0502060401010101" pitchFamily="34" charset="-79"/>
              </a:rPr>
              <a:t>רים אברהים ת.ז 205719206</a:t>
            </a:r>
            <a:br>
              <a:rPr lang="en-US" sz="3000" dirty="0">
                <a:solidFill>
                  <a:schemeClr val="tx2"/>
                </a:solidFill>
                <a:effectLst/>
                <a:latin typeface="David" panose="020E0502060401010101" pitchFamily="34" charset="-79"/>
                <a:ea typeface="Calibri" panose="020F0502020204030204" pitchFamily="34" charset="0"/>
                <a:cs typeface="David" panose="020E0502060401010101" pitchFamily="34" charset="-79"/>
              </a:rPr>
            </a:br>
            <a:r>
              <a:rPr lang="en-US" sz="3000" dirty="0">
                <a:solidFill>
                  <a:schemeClr val="tx2"/>
                </a:solidFill>
                <a:effectLst/>
                <a:latin typeface="David" panose="020E0502060401010101" pitchFamily="34" charset="-79"/>
                <a:ea typeface="Times New Roman" panose="02020603050405020304" pitchFamily="18" charset="0"/>
                <a:cs typeface="David" panose="020E0502060401010101" pitchFamily="34" charset="-79"/>
              </a:rPr>
              <a:t> </a:t>
            </a:r>
            <a:br>
              <a:rPr lang="en-US" sz="3000" dirty="0">
                <a:solidFill>
                  <a:schemeClr val="tx2"/>
                </a:solidFill>
                <a:effectLst/>
                <a:latin typeface="David" panose="020E0502060401010101" pitchFamily="34" charset="-79"/>
                <a:ea typeface="Calibri" panose="020F0502020204030204" pitchFamily="34" charset="0"/>
                <a:cs typeface="David" panose="020E0502060401010101" pitchFamily="34" charset="-79"/>
              </a:rPr>
            </a:br>
            <a:r>
              <a:rPr lang="he-IL" sz="3000" b="1" u="sng" dirty="0">
                <a:solidFill>
                  <a:schemeClr val="tx2"/>
                </a:solidFill>
                <a:effectLst/>
                <a:latin typeface="David" panose="020E0502060401010101" pitchFamily="34" charset="-79"/>
                <a:ea typeface="Times New Roman" panose="02020603050405020304" pitchFamily="18" charset="0"/>
                <a:cs typeface="David" panose="020E0502060401010101" pitchFamily="34" charset="-79"/>
              </a:rPr>
              <a:t>שם המנחה</a:t>
            </a:r>
            <a:br>
              <a:rPr lang="en-US" sz="3000" dirty="0">
                <a:solidFill>
                  <a:schemeClr val="tx2"/>
                </a:solidFill>
                <a:effectLst/>
                <a:latin typeface="David" panose="020E0502060401010101" pitchFamily="34" charset="-79"/>
                <a:ea typeface="Calibri" panose="020F0502020204030204" pitchFamily="34" charset="0"/>
                <a:cs typeface="David" panose="020E0502060401010101" pitchFamily="34" charset="-79"/>
              </a:rPr>
            </a:br>
            <a:r>
              <a:rPr lang="he-IL" sz="3000" dirty="0">
                <a:solidFill>
                  <a:schemeClr val="tx2"/>
                </a:solidFill>
                <a:effectLst/>
                <a:latin typeface="David" panose="020E0502060401010101" pitchFamily="34" charset="-79"/>
                <a:ea typeface="Times New Roman" panose="02020603050405020304" pitchFamily="18" charset="0"/>
                <a:cs typeface="David" panose="020E0502060401010101" pitchFamily="34" charset="-79"/>
              </a:rPr>
              <a:t>ד"ר איאד סולימאן</a:t>
            </a:r>
            <a:br>
              <a:rPr lang="he-IL" sz="3000" dirty="0">
                <a:solidFill>
                  <a:schemeClr val="tx2"/>
                </a:solidFill>
                <a:effectLst/>
                <a:latin typeface="David" panose="020E0502060401010101" pitchFamily="34" charset="-79"/>
                <a:ea typeface="Times New Roman" panose="02020603050405020304" pitchFamily="18" charset="0"/>
                <a:cs typeface="David" panose="020E0502060401010101" pitchFamily="34" charset="-79"/>
              </a:rPr>
            </a:br>
            <a:br>
              <a:rPr lang="he-IL" sz="3000" dirty="0">
                <a:solidFill>
                  <a:schemeClr val="tx2"/>
                </a:solidFill>
                <a:effectLst/>
                <a:latin typeface="David" panose="020E0502060401010101" pitchFamily="34" charset="-79"/>
                <a:ea typeface="Times New Roman" panose="02020603050405020304" pitchFamily="18" charset="0"/>
                <a:cs typeface="David" panose="020E0502060401010101" pitchFamily="34" charset="-79"/>
              </a:rPr>
            </a:br>
            <a:r>
              <a:rPr lang="he-IL" sz="3000" b="1" u="sng" dirty="0">
                <a:solidFill>
                  <a:schemeClr val="tx2"/>
                </a:solidFill>
                <a:effectLst/>
                <a:latin typeface="David" panose="020E0502060401010101" pitchFamily="34" charset="-79"/>
                <a:ea typeface="Times New Roman" panose="02020603050405020304" pitchFamily="18" charset="0"/>
                <a:cs typeface="David" panose="020E0502060401010101" pitchFamily="34" charset="-79"/>
              </a:rPr>
              <a:t>תאריך הצגה</a:t>
            </a:r>
            <a:br>
              <a:rPr lang="he-IL" sz="3000" dirty="0">
                <a:solidFill>
                  <a:schemeClr val="tx2"/>
                </a:solidFill>
                <a:effectLst/>
                <a:latin typeface="David" panose="020E0502060401010101" pitchFamily="34" charset="-79"/>
                <a:ea typeface="Times New Roman" panose="02020603050405020304" pitchFamily="18" charset="0"/>
                <a:cs typeface="David" panose="020E0502060401010101" pitchFamily="34" charset="-79"/>
              </a:rPr>
            </a:br>
            <a:r>
              <a:rPr lang="he-IL" sz="3000" dirty="0">
                <a:solidFill>
                  <a:schemeClr val="tx2"/>
                </a:solidFill>
                <a:latin typeface="David" panose="020E0502060401010101" pitchFamily="34" charset="-79"/>
                <a:cs typeface="David" panose="020E0502060401010101" pitchFamily="34" charset="-79"/>
              </a:rPr>
              <a:t>14.6.2023</a:t>
            </a:r>
            <a:endParaRPr lang="he-IL" sz="30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150196" y="1834355"/>
            <a:ext cx="7008574" cy="1930400"/>
          </a:xfrm>
        </p:spPr>
        <p:txBody>
          <a:bodyPr rtlCol="1" anchor="t">
            <a:normAutofit fontScale="90000"/>
          </a:bodyPr>
          <a:lstStyle/>
          <a:p>
            <a:pPr algn="ctr" rtl="1">
              <a:lnSpc>
                <a:spcPct val="200000"/>
              </a:lnSpc>
            </a:pPr>
            <a:r>
              <a:rPr lang="he-IL" sz="5000" dirty="0"/>
              <a:t>תודה רבה על ההקשבה</a:t>
            </a:r>
            <a:br>
              <a:rPr lang="he-IL" sz="5000" dirty="0"/>
            </a:br>
            <a:r>
              <a:rPr lang="he-IL" sz="5000" dirty="0"/>
              <a:t>יש שאלות?</a:t>
            </a:r>
          </a:p>
        </p:txBody>
      </p:sp>
    </p:spTree>
    <p:extLst>
      <p:ext uri="{BB962C8B-B14F-4D97-AF65-F5344CB8AC3E}">
        <p14:creationId xmlns:p14="http://schemas.microsoft.com/office/powerpoint/2010/main" val="110343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EC86C4A0-CC09-D4D8-ECB9-2BAF28B4CA40}"/>
              </a:ext>
            </a:extLst>
          </p:cNvPr>
          <p:cNvSpPr txBox="1"/>
          <p:nvPr/>
        </p:nvSpPr>
        <p:spPr>
          <a:xfrm>
            <a:off x="837828" y="2492896"/>
            <a:ext cx="10153128" cy="1323439"/>
          </a:xfrm>
          <a:prstGeom prst="rect">
            <a:avLst/>
          </a:prstGeom>
          <a:noFill/>
        </p:spPr>
        <p:txBody>
          <a:bodyPr wrap="square" rtlCol="1">
            <a:spAutoFit/>
          </a:bodyPr>
          <a:lstStyle/>
          <a:p>
            <a:r>
              <a:rPr lang="he-IL" sz="8000" dirty="0">
                <a:latin typeface="David" panose="020E0502060401010101" pitchFamily="34" charset="-79"/>
                <a:ea typeface="Tahoma" panose="020B0604030504040204" pitchFamily="34" charset="0"/>
                <a:cs typeface="David" panose="020E0502060401010101" pitchFamily="34" charset="-79"/>
              </a:rPr>
              <a:t>אז למה בחרנו בנושא הזה?</a:t>
            </a:r>
            <a:endParaRPr lang="he-IL" sz="80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93812" y="260648"/>
            <a:ext cx="10157354" cy="1397000"/>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הצגת הבעיה</a:t>
            </a:r>
          </a:p>
        </p:txBody>
      </p:sp>
      <p:sp>
        <p:nvSpPr>
          <p:cNvPr id="4" name="מציין מיקום תוכן 3">
            <a:extLst>
              <a:ext uri="{FF2B5EF4-FFF2-40B4-BE49-F238E27FC236}">
                <a16:creationId xmlns:a16="http://schemas.microsoft.com/office/drawing/2014/main" id="{53FAF7BE-94C7-8406-2ED7-E6F0ABBC96E8}"/>
              </a:ext>
            </a:extLst>
          </p:cNvPr>
          <p:cNvSpPr>
            <a:spLocks noGrp="1"/>
          </p:cNvSpPr>
          <p:nvPr>
            <p:ph idx="1"/>
          </p:nvPr>
        </p:nvSpPr>
        <p:spPr>
          <a:xfrm>
            <a:off x="1413892" y="2132856"/>
            <a:ext cx="10157354" cy="4896544"/>
          </a:xfrm>
        </p:spPr>
        <p:txBody>
          <a:bodyPr>
            <a:noAutofit/>
          </a:bodyPr>
          <a:lstStyle/>
          <a:p>
            <a:pPr algn="r" rtl="1">
              <a:lnSpc>
                <a:spcPct val="150000"/>
              </a:lnSpc>
              <a:spcAft>
                <a:spcPts val="800"/>
              </a:spcAft>
            </a:pPr>
            <a:r>
              <a:rPr lang="he-IL" sz="2500" dirty="0">
                <a:solidFill>
                  <a:schemeClr val="tx2"/>
                </a:solidFill>
                <a:effectLst/>
                <a:latin typeface="David" panose="020E0502060401010101" pitchFamily="34" charset="-79"/>
                <a:ea typeface="Calibri" panose="020F0502020204030204" pitchFamily="34" charset="0"/>
                <a:cs typeface="David" panose="020E0502060401010101" pitchFamily="34" charset="-79"/>
              </a:rPr>
              <a:t>עם השנים מספר קוראי הספרים הוא רק קטן ולכן רצינו לעלות את המודעות , את הכיף שבקריאה ואף להעשיר את הידע בעזרת הספרים .</a:t>
            </a:r>
          </a:p>
          <a:p>
            <a:pPr algn="r" rtl="1">
              <a:lnSpc>
                <a:spcPct val="150000"/>
              </a:lnSpc>
              <a:spcAft>
                <a:spcPts val="800"/>
              </a:spcAft>
            </a:pPr>
            <a:r>
              <a:rPr lang="he-IL" sz="2500" dirty="0">
                <a:solidFill>
                  <a:schemeClr val="tx2"/>
                </a:solidFill>
                <a:latin typeface="David" panose="020E0502060401010101" pitchFamily="34" charset="-79"/>
                <a:ea typeface="Calibri" panose="020F0502020204030204" pitchFamily="34" charset="0"/>
                <a:cs typeface="David" panose="020E0502060401010101" pitchFamily="34" charset="-79"/>
              </a:rPr>
              <a:t>קניית אונליין של ספרים היא חסכון במשאבים כמו זמן וכסף , ניתן לראות את הספרים שזמינים לקנייה ואף לקרוא את תקצירם ללא לחץ, הגבלת זמן או רעש של הסביבה ולהגיע להחלטה איזה ספר מתאים לי.</a:t>
            </a:r>
            <a:endParaRPr lang="en-US" sz="2500"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247491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בעיות נוספות </a:t>
            </a:r>
          </a:p>
        </p:txBody>
      </p:sp>
      <p:sp>
        <p:nvSpPr>
          <p:cNvPr id="4" name="מציין מיקום תוכן 3">
            <a:extLst>
              <a:ext uri="{FF2B5EF4-FFF2-40B4-BE49-F238E27FC236}">
                <a16:creationId xmlns:a16="http://schemas.microsoft.com/office/drawing/2014/main" id="{53FAF7BE-94C7-8406-2ED7-E6F0ABBC96E8}"/>
              </a:ext>
            </a:extLst>
          </p:cNvPr>
          <p:cNvSpPr>
            <a:spLocks noGrp="1"/>
          </p:cNvSpPr>
          <p:nvPr>
            <p:ph idx="1"/>
          </p:nvPr>
        </p:nvSpPr>
        <p:spPr>
          <a:xfrm>
            <a:off x="830069" y="1844824"/>
            <a:ext cx="10702925" cy="4111352"/>
          </a:xfrm>
        </p:spPr>
        <p:txBody>
          <a:bodyPr>
            <a:noAutofit/>
          </a:bodyPr>
          <a:lstStyle/>
          <a:p>
            <a:pPr>
              <a:lnSpc>
                <a:spcPct val="150000"/>
              </a:lnSpc>
            </a:pPr>
            <a:r>
              <a:rPr lang="he-IL" sz="2500" dirty="0">
                <a:solidFill>
                  <a:schemeClr val="tx2"/>
                </a:solidFill>
                <a:effectLst/>
                <a:latin typeface="David" panose="020E0502060401010101" pitchFamily="34" charset="-79"/>
                <a:ea typeface="Calibri" panose="020F0502020204030204" pitchFamily="34" charset="0"/>
                <a:cs typeface="David" panose="020E0502060401010101" pitchFamily="34" charset="-79"/>
              </a:rPr>
              <a:t>בחנויות שקיימות היום אין את האפשרות לבצע החלפת ספרים או החזרה כספית על ספר שהוא נקרא ע"י הבן האדם שרכש ולא נותר לו שימוש והוא במצב מעולה ובכך לעשות </a:t>
            </a:r>
            <a:r>
              <a:rPr lang="he-IL" sz="2500">
                <a:solidFill>
                  <a:schemeClr val="tx2"/>
                </a:solidFill>
                <a:effectLst/>
                <a:latin typeface="David" panose="020E0502060401010101" pitchFamily="34" charset="-79"/>
                <a:ea typeface="Calibri" panose="020F0502020204030204" pitchFamily="34" charset="0"/>
                <a:cs typeface="David" panose="020E0502060401010101" pitchFamily="34" charset="-79"/>
              </a:rPr>
              <a:t>שימוש חוזר</a:t>
            </a:r>
            <a:r>
              <a:rPr lang="he-IL" sz="2500" dirty="0">
                <a:solidFill>
                  <a:schemeClr val="tx2"/>
                </a:solidFill>
                <a:effectLst/>
                <a:latin typeface="David" panose="020E0502060401010101" pitchFamily="34" charset="-79"/>
                <a:ea typeface="Calibri" panose="020F0502020204030204" pitchFamily="34" charset="0"/>
                <a:cs typeface="David" panose="020E0502060401010101" pitchFamily="34" charset="-79"/>
              </a:rPr>
              <a:t>.</a:t>
            </a:r>
            <a:endParaRPr lang="he-IL" sz="2500" dirty="0">
              <a:solidFill>
                <a:schemeClr val="tx2"/>
              </a:solidFill>
              <a:latin typeface="David" panose="020E0502060401010101" pitchFamily="34" charset="-79"/>
              <a:cs typeface="David" panose="020E0502060401010101" pitchFamily="34" charset="-79"/>
            </a:endParaRPr>
          </a:p>
          <a:p>
            <a:pPr>
              <a:lnSpc>
                <a:spcPct val="150000"/>
              </a:lnSpc>
            </a:pPr>
            <a:r>
              <a:rPr lang="he-IL" sz="2500" dirty="0">
                <a:solidFill>
                  <a:schemeClr val="tx2"/>
                </a:solidFill>
                <a:latin typeface="David" panose="020E0502060401010101" pitchFamily="34" charset="-79"/>
                <a:cs typeface="David" panose="020E0502060401010101" pitchFamily="34" charset="-79"/>
              </a:rPr>
              <a:t>השימוש החוזר בספר גם מוזיל משמעותית את המחיר של הספר בין אם הוא נקנה כחדש או כמשומש.</a:t>
            </a:r>
          </a:p>
          <a:p>
            <a:pPr>
              <a:lnSpc>
                <a:spcPct val="150000"/>
              </a:lnSpc>
            </a:pPr>
            <a:r>
              <a:rPr lang="he-IL" sz="2500" dirty="0">
                <a:solidFill>
                  <a:schemeClr val="tx2"/>
                </a:solidFill>
                <a:latin typeface="David" panose="020E0502060401010101" pitchFamily="34" charset="-79"/>
                <a:cs typeface="David" panose="020E0502060401010101" pitchFamily="34" charset="-79"/>
              </a:rPr>
              <a:t>לפעמים יש לנו את הזמן או את הרצון לקרוא ספר אבל הוא לא זמין לנו כל הזמן, זה משהו שצריך לזכור לקחת איתנו, לסחוב אותו והוא נהיה כבד אם מדובר במספר ספרים.</a:t>
            </a:r>
          </a:p>
        </p:txBody>
      </p:sp>
    </p:spTree>
    <p:extLst>
      <p:ext uri="{BB962C8B-B14F-4D97-AF65-F5344CB8AC3E}">
        <p14:creationId xmlns:p14="http://schemas.microsoft.com/office/powerpoint/2010/main" val="261915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65820" y="0"/>
            <a:ext cx="10157354" cy="1397000"/>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הפתרונות</a:t>
            </a:r>
          </a:p>
        </p:txBody>
      </p:sp>
      <p:sp>
        <p:nvSpPr>
          <p:cNvPr id="5" name="מציין מיקום תוכן 4"/>
          <p:cNvSpPr>
            <a:spLocks noGrp="1"/>
          </p:cNvSpPr>
          <p:nvPr>
            <p:ph sz="half" idx="1"/>
          </p:nvPr>
        </p:nvSpPr>
        <p:spPr>
          <a:xfrm>
            <a:off x="1197868" y="1701800"/>
            <a:ext cx="10585176" cy="4895552"/>
          </a:xfrm>
        </p:spPr>
        <p:txBody>
          <a:bodyPr rtlCol="1">
            <a:normAutofit fontScale="55000" lnSpcReduction="20000"/>
          </a:bodyPr>
          <a:lstStyle/>
          <a:p>
            <a:pPr rtl="1">
              <a:lnSpc>
                <a:spcPct val="150000"/>
              </a:lnSpc>
            </a:pPr>
            <a:r>
              <a:rPr lang="he-IL" sz="4500" dirty="0">
                <a:solidFill>
                  <a:schemeClr val="tx2"/>
                </a:solidFill>
                <a:latin typeface="David" panose="020E0502060401010101" pitchFamily="34" charset="-79"/>
                <a:cs typeface="David" panose="020E0502060401010101" pitchFamily="34" charset="-79"/>
              </a:rPr>
              <a:t>זמינות הספרים באתר</a:t>
            </a:r>
          </a:p>
          <a:p>
            <a:pPr rtl="1">
              <a:lnSpc>
                <a:spcPct val="150000"/>
              </a:lnSpc>
            </a:pPr>
            <a:r>
              <a:rPr lang="he-IL" sz="4500" dirty="0">
                <a:solidFill>
                  <a:schemeClr val="tx2"/>
                </a:solidFill>
                <a:latin typeface="David" panose="020E0502060401010101" pitchFamily="34" charset="-79"/>
                <a:cs typeface="David" panose="020E0502060401010101" pitchFamily="34" charset="-79"/>
              </a:rPr>
              <a:t>שימוש רחב יותר בספרים משומשים</a:t>
            </a:r>
          </a:p>
          <a:p>
            <a:pPr rtl="1">
              <a:lnSpc>
                <a:spcPct val="150000"/>
              </a:lnSpc>
            </a:pPr>
            <a:r>
              <a:rPr lang="he-IL" sz="4500" dirty="0">
                <a:solidFill>
                  <a:schemeClr val="tx2"/>
                </a:solidFill>
                <a:latin typeface="David" panose="020E0502060401010101" pitchFamily="34" charset="-79"/>
                <a:cs typeface="David" panose="020E0502060401010101" pitchFamily="34" charset="-79"/>
              </a:rPr>
              <a:t>קבלת תשלום על מכירת ספר</a:t>
            </a:r>
          </a:p>
          <a:p>
            <a:pPr rtl="1">
              <a:lnSpc>
                <a:spcPct val="150000"/>
              </a:lnSpc>
            </a:pPr>
            <a:r>
              <a:rPr lang="he-IL" sz="4500" dirty="0">
                <a:solidFill>
                  <a:schemeClr val="tx2"/>
                </a:solidFill>
                <a:latin typeface="David" panose="020E0502060401010101" pitchFamily="34" charset="-79"/>
                <a:ea typeface="Calibri" panose="020F0502020204030204" pitchFamily="34" charset="0"/>
                <a:cs typeface="David" panose="020E0502060401010101" pitchFamily="34" charset="-79"/>
              </a:rPr>
              <a:t>קריאת תקציר הספר ללא לחץ, הגבלת זמן או רעש של הסביבה</a:t>
            </a:r>
            <a:endParaRPr lang="he-IL" sz="4500" dirty="0">
              <a:solidFill>
                <a:schemeClr val="tx2"/>
              </a:solidFill>
              <a:latin typeface="David" panose="020E0502060401010101" pitchFamily="34" charset="-79"/>
              <a:cs typeface="David" panose="020E0502060401010101" pitchFamily="34" charset="-79"/>
            </a:endParaRPr>
          </a:p>
          <a:p>
            <a:pPr rtl="1">
              <a:lnSpc>
                <a:spcPct val="150000"/>
              </a:lnSpc>
            </a:pPr>
            <a:r>
              <a:rPr lang="he-IL" sz="4500" dirty="0">
                <a:solidFill>
                  <a:schemeClr val="tx2"/>
                </a:solidFill>
                <a:latin typeface="David" panose="020E0502060401010101" pitchFamily="34" charset="-79"/>
                <a:cs typeface="David" panose="020E0502060401010101" pitchFamily="34" charset="-79"/>
              </a:rPr>
              <a:t>קניית ספרים שבה המחירים שקופים לעין של הלקוח כך תהיה לו אפשרות להשוות את המחירים ביחס לחנויות או אתרים אחרים.</a:t>
            </a:r>
            <a:r>
              <a:rPr lang="en-US" sz="4500" dirty="0">
                <a:solidFill>
                  <a:schemeClr val="tx2"/>
                </a:solidFill>
                <a:latin typeface="David" panose="020E0502060401010101" pitchFamily="34" charset="-79"/>
                <a:cs typeface="David" panose="020E0502060401010101" pitchFamily="34" charset="-79"/>
              </a:rPr>
              <a:t> </a:t>
            </a:r>
            <a:endParaRPr lang="he-IL" sz="4500" dirty="0">
              <a:solidFill>
                <a:schemeClr val="tx2"/>
              </a:solidFill>
              <a:latin typeface="David" panose="020E0502060401010101" pitchFamily="34" charset="-79"/>
              <a:cs typeface="David" panose="020E0502060401010101" pitchFamily="34" charset="-79"/>
            </a:endParaRPr>
          </a:p>
          <a:p>
            <a:pPr rtl="1">
              <a:lnSpc>
                <a:spcPct val="150000"/>
              </a:lnSpc>
            </a:pPr>
            <a:r>
              <a:rPr lang="he-IL" sz="4500" dirty="0">
                <a:solidFill>
                  <a:schemeClr val="tx2"/>
                </a:solidFill>
                <a:latin typeface="David" panose="020E0502060401010101" pitchFamily="34" charset="-79"/>
                <a:ea typeface="Tahoma" panose="020B0604030504040204" pitchFamily="34" charset="0"/>
                <a:cs typeface="David" panose="020E0502060401010101" pitchFamily="34" charset="-79"/>
              </a:rPr>
              <a:t>אין צ</a:t>
            </a:r>
            <a:r>
              <a:rPr lang="he-IL" sz="4500" dirty="0">
                <a:solidFill>
                  <a:schemeClr val="tx2"/>
                </a:solidFill>
                <a:latin typeface="David" panose="020E0502060401010101" pitchFamily="34" charset="-79"/>
                <a:cs typeface="David" panose="020E0502060401010101" pitchFamily="34" charset="-79"/>
              </a:rPr>
              <a:t>ורך לסחוב או במידה ושכחנו נוכל להוריד קובץ </a:t>
            </a:r>
            <a:r>
              <a:rPr lang="en-US" sz="4500" dirty="0">
                <a:solidFill>
                  <a:schemeClr val="tx2"/>
                </a:solidFill>
                <a:latin typeface="David" panose="020E0502060401010101" pitchFamily="34" charset="-79"/>
                <a:cs typeface="David" panose="020E0502060401010101" pitchFamily="34" charset="-79"/>
              </a:rPr>
              <a:t>PDF</a:t>
            </a:r>
            <a:r>
              <a:rPr lang="he-IL" sz="4500" dirty="0">
                <a:solidFill>
                  <a:schemeClr val="tx2"/>
                </a:solidFill>
                <a:latin typeface="David" panose="020E0502060401010101" pitchFamily="34" charset="-79"/>
                <a:cs typeface="David" panose="020E0502060401010101" pitchFamily="34" charset="-79"/>
              </a:rPr>
              <a:t> ולקרוא את הספר</a:t>
            </a:r>
          </a:p>
          <a:p>
            <a:pPr rtl="1">
              <a:lnSpc>
                <a:spcPct val="150000"/>
              </a:lnSpc>
            </a:pPr>
            <a:endParaRPr lang="he-IL"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מבנה הפרויקט</a:t>
            </a:r>
          </a:p>
        </p:txBody>
      </p:sp>
      <p:sp>
        <p:nvSpPr>
          <p:cNvPr id="5" name="מציין מיקום תוכן 4"/>
          <p:cNvSpPr>
            <a:spLocks noGrp="1"/>
          </p:cNvSpPr>
          <p:nvPr>
            <p:ph sz="half" idx="1"/>
          </p:nvPr>
        </p:nvSpPr>
        <p:spPr>
          <a:xfrm>
            <a:off x="981844" y="1701800"/>
            <a:ext cx="10012122" cy="4470400"/>
          </a:xfrm>
        </p:spPr>
        <p:txBody>
          <a:bodyPr rtlCol="1">
            <a:noAutofit/>
          </a:bodyPr>
          <a:lstStyle/>
          <a:p>
            <a:pPr rtl="1">
              <a:lnSpc>
                <a:spcPct val="150000"/>
              </a:lnSpc>
            </a:pPr>
            <a:r>
              <a:rPr lang="he-IL" sz="2500" dirty="0">
                <a:solidFill>
                  <a:schemeClr val="tx2"/>
                </a:solidFill>
                <a:latin typeface="David" panose="020E0502060401010101" pitchFamily="34" charset="-79"/>
                <a:cs typeface="David" panose="020E0502060401010101" pitchFamily="34" charset="-79"/>
              </a:rPr>
              <a:t>התוכנה שלנו היא פרויקט </a:t>
            </a:r>
            <a:r>
              <a:rPr lang="en-US" sz="2500" dirty="0">
                <a:solidFill>
                  <a:schemeClr val="tx2"/>
                </a:solidFill>
                <a:latin typeface="David" panose="020E0502060401010101" pitchFamily="34" charset="-79"/>
                <a:cs typeface="David" panose="020E0502060401010101" pitchFamily="34" charset="-79"/>
              </a:rPr>
              <a:t> WEB </a:t>
            </a:r>
            <a:r>
              <a:rPr lang="he-IL" sz="2500" dirty="0">
                <a:solidFill>
                  <a:schemeClr val="tx2"/>
                </a:solidFill>
                <a:latin typeface="David" panose="020E0502060401010101" pitchFamily="34" charset="-79"/>
                <a:cs typeface="David" panose="020E0502060401010101" pitchFamily="34" charset="-79"/>
              </a:rPr>
              <a:t>מתקדם בארכיטקטורת </a:t>
            </a:r>
            <a:r>
              <a:rPr lang="en-US" sz="2500" dirty="0">
                <a:solidFill>
                  <a:schemeClr val="tx2"/>
                </a:solidFill>
                <a:latin typeface="David" panose="020E0502060401010101" pitchFamily="34" charset="-79"/>
                <a:cs typeface="David" panose="020E0502060401010101" pitchFamily="34" charset="-79"/>
              </a:rPr>
              <a:t>Client/Server </a:t>
            </a:r>
            <a:endParaRPr lang="he-IL" sz="2500" dirty="0">
              <a:solidFill>
                <a:schemeClr val="tx2"/>
              </a:solidFill>
              <a:latin typeface="David" panose="020E0502060401010101" pitchFamily="34" charset="-79"/>
              <a:cs typeface="David" panose="020E0502060401010101" pitchFamily="34" charset="-79"/>
            </a:endParaRPr>
          </a:p>
          <a:p>
            <a:pPr rtl="1">
              <a:lnSpc>
                <a:spcPct val="150000"/>
              </a:lnSpc>
            </a:pPr>
            <a:r>
              <a:rPr lang="he-IL" sz="2500" dirty="0">
                <a:solidFill>
                  <a:schemeClr val="tx2"/>
                </a:solidFill>
                <a:latin typeface="David" panose="020E0502060401010101" pitchFamily="34" charset="-79"/>
                <a:cs typeface="David" panose="020E0502060401010101" pitchFamily="34" charset="-79"/>
              </a:rPr>
              <a:t> השרת מפותח בשפת </a:t>
            </a:r>
            <a:r>
              <a:rPr lang="en-US" sz="2500" dirty="0">
                <a:solidFill>
                  <a:schemeClr val="tx2"/>
                </a:solidFill>
                <a:latin typeface="David" panose="020E0502060401010101" pitchFamily="34" charset="-79"/>
                <a:cs typeface="David" panose="020E0502060401010101" pitchFamily="34" charset="-79"/>
              </a:rPr>
              <a:t>PHP </a:t>
            </a:r>
            <a:r>
              <a:rPr lang="he-IL" sz="2500" dirty="0">
                <a:solidFill>
                  <a:schemeClr val="tx2"/>
                </a:solidFill>
                <a:latin typeface="David" panose="020E0502060401010101" pitchFamily="34" charset="-79"/>
                <a:cs typeface="David" panose="020E0502060401010101" pitchFamily="34" charset="-79"/>
              </a:rPr>
              <a:t>.</a:t>
            </a:r>
          </a:p>
          <a:p>
            <a:pPr rtl="1">
              <a:lnSpc>
                <a:spcPct val="150000"/>
              </a:lnSpc>
            </a:pPr>
            <a:r>
              <a:rPr lang="he-IL" sz="2500" dirty="0">
                <a:solidFill>
                  <a:schemeClr val="tx2"/>
                </a:solidFill>
                <a:latin typeface="David" panose="020E0502060401010101" pitchFamily="34" charset="-79"/>
                <a:cs typeface="David" panose="020E0502060401010101" pitchFamily="34" charset="-79"/>
              </a:rPr>
              <a:t>צד הלקוח בשפות </a:t>
            </a:r>
            <a:r>
              <a:rPr lang="en-US" sz="2500" dirty="0">
                <a:solidFill>
                  <a:schemeClr val="tx2"/>
                </a:solidFill>
                <a:latin typeface="David" panose="020E0502060401010101" pitchFamily="34" charset="-79"/>
                <a:cs typeface="David" panose="020E0502060401010101" pitchFamily="34" charset="-79"/>
              </a:rPr>
              <a:t> HTML, JavaScript :</a:t>
            </a:r>
            <a:r>
              <a:rPr lang="he-IL" sz="2500" dirty="0">
                <a:solidFill>
                  <a:schemeClr val="tx2"/>
                </a:solidFill>
                <a:latin typeface="David" panose="020E0502060401010101" pitchFamily="34" charset="-79"/>
                <a:cs typeface="David" panose="020E0502060401010101" pitchFamily="34" charset="-79"/>
              </a:rPr>
              <a:t>ו־</a:t>
            </a:r>
            <a:r>
              <a:rPr lang="en-US" sz="2500" dirty="0">
                <a:solidFill>
                  <a:schemeClr val="tx2"/>
                </a:solidFill>
                <a:latin typeface="David" panose="020E0502060401010101" pitchFamily="34" charset="-79"/>
                <a:cs typeface="David" panose="020E0502060401010101" pitchFamily="34" charset="-79"/>
              </a:rPr>
              <a:t>CSS </a:t>
            </a:r>
            <a:r>
              <a:rPr lang="he-IL" sz="2500" dirty="0">
                <a:solidFill>
                  <a:schemeClr val="tx2"/>
                </a:solidFill>
                <a:latin typeface="David" panose="020E0502060401010101" pitchFamily="34" charset="-79"/>
                <a:cs typeface="David" panose="020E0502060401010101" pitchFamily="34" charset="-79"/>
              </a:rPr>
              <a:t>.</a:t>
            </a:r>
          </a:p>
          <a:p>
            <a:pPr rtl="1">
              <a:lnSpc>
                <a:spcPct val="150000"/>
              </a:lnSpc>
            </a:pPr>
            <a:r>
              <a:rPr lang="he-IL" sz="2500" dirty="0">
                <a:solidFill>
                  <a:schemeClr val="tx2"/>
                </a:solidFill>
                <a:latin typeface="David" panose="020E0502060401010101" pitchFamily="34" charset="-79"/>
                <a:cs typeface="David" panose="020E0502060401010101" pitchFamily="34" charset="-79"/>
              </a:rPr>
              <a:t>ניהול מסד הנתונים נעשה באמצעות </a:t>
            </a:r>
            <a:r>
              <a:rPr lang="en-US" sz="2500" dirty="0">
                <a:solidFill>
                  <a:schemeClr val="tx2"/>
                </a:solidFill>
                <a:latin typeface="David" panose="020E0502060401010101" pitchFamily="34" charset="-79"/>
                <a:cs typeface="David" panose="020E0502060401010101" pitchFamily="34" charset="-79"/>
              </a:rPr>
              <a:t> </a:t>
            </a:r>
            <a:r>
              <a:rPr lang="en-US" sz="2500" dirty="0" err="1">
                <a:solidFill>
                  <a:schemeClr val="tx2"/>
                </a:solidFill>
                <a:latin typeface="David" panose="020E0502060401010101" pitchFamily="34" charset="-79"/>
                <a:cs typeface="David" panose="020E0502060401010101" pitchFamily="34" charset="-79"/>
              </a:rPr>
              <a:t>PHPMyAdmin</a:t>
            </a:r>
            <a:r>
              <a:rPr lang="en-US" sz="2500" dirty="0">
                <a:solidFill>
                  <a:schemeClr val="tx2"/>
                </a:solidFill>
                <a:latin typeface="David" panose="020E0502060401010101" pitchFamily="34" charset="-79"/>
                <a:cs typeface="David" panose="020E0502060401010101" pitchFamily="34" charset="-79"/>
              </a:rPr>
              <a:t> </a:t>
            </a:r>
            <a:r>
              <a:rPr lang="he-IL" sz="2500" dirty="0">
                <a:solidFill>
                  <a:schemeClr val="tx2"/>
                </a:solidFill>
                <a:latin typeface="David" panose="020E0502060401010101" pitchFamily="34" charset="-79"/>
                <a:cs typeface="David" panose="020E0502060401010101" pitchFamily="34" charset="-79"/>
              </a:rPr>
              <a:t>עבור מסדי נתונים </a:t>
            </a:r>
            <a:r>
              <a:rPr lang="en-US" sz="2500" dirty="0">
                <a:solidFill>
                  <a:schemeClr val="tx2"/>
                </a:solidFill>
                <a:latin typeface="David" panose="020E0502060401010101" pitchFamily="34" charset="-79"/>
                <a:cs typeface="David" panose="020E0502060401010101" pitchFamily="34" charset="-79"/>
              </a:rPr>
              <a:t>           MySQL  </a:t>
            </a:r>
            <a:r>
              <a:rPr lang="he-IL" sz="2500" dirty="0">
                <a:solidFill>
                  <a:schemeClr val="tx2"/>
                </a:solidFill>
                <a:latin typeface="David" panose="020E0502060401010101" pitchFamily="34" charset="-79"/>
                <a:cs typeface="David" panose="020E0502060401010101" pitchFamily="34" charset="-79"/>
              </a:rPr>
              <a:t> בניסיון לשפר את הפיתוח והניהול.</a:t>
            </a:r>
          </a:p>
          <a:p>
            <a:pPr rtl="1">
              <a:lnSpc>
                <a:spcPct val="150000"/>
              </a:lnSpc>
            </a:pPr>
            <a:r>
              <a:rPr lang="he-IL" sz="2500" dirty="0">
                <a:solidFill>
                  <a:schemeClr val="tx2"/>
                </a:solidFill>
                <a:latin typeface="David" panose="020E0502060401010101" pitchFamily="34" charset="-79"/>
                <a:cs typeface="David" panose="020E0502060401010101" pitchFamily="34" charset="-79"/>
              </a:rPr>
              <a:t> אנו משתמשים בסביבת הפיתוח </a:t>
            </a:r>
            <a:r>
              <a:rPr lang="en-US" sz="2500" dirty="0">
                <a:solidFill>
                  <a:schemeClr val="tx2"/>
                </a:solidFill>
                <a:latin typeface="David" panose="020E0502060401010101" pitchFamily="34" charset="-79"/>
                <a:cs typeface="David" panose="020E0502060401010101" pitchFamily="34" charset="-79"/>
              </a:rPr>
              <a:t>Visual Studio Code </a:t>
            </a:r>
            <a:r>
              <a:rPr lang="he-IL" sz="2500" dirty="0">
                <a:solidFill>
                  <a:schemeClr val="tx2"/>
                </a:solidFill>
                <a:latin typeface="David" panose="020E0502060401010101" pitchFamily="34" charset="-79"/>
                <a:cs typeface="David" panose="020E0502060401010101" pitchFamily="34" charset="-79"/>
              </a:rPr>
              <a:t> כלים אלו מספקים יכולות יעילות ונוחות לפיתוח וניהול התוכנה שלנו.</a:t>
            </a:r>
          </a:p>
        </p:txBody>
      </p:sp>
    </p:spTree>
    <p:extLst>
      <p:ext uri="{BB962C8B-B14F-4D97-AF65-F5344CB8AC3E}">
        <p14:creationId xmlns:p14="http://schemas.microsoft.com/office/powerpoint/2010/main" val="51334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36D59E59-14FA-BACB-02BC-EAD04AE68A9E}"/>
              </a:ext>
            </a:extLst>
          </p:cNvPr>
          <p:cNvPicPr>
            <a:picLocks noChangeAspect="1"/>
          </p:cNvPicPr>
          <p:nvPr/>
        </p:nvPicPr>
        <p:blipFill rotWithShape="1">
          <a:blip r:embed="rId3"/>
          <a:srcRect l="42320" t="19542" r="9237" b="14291"/>
          <a:stretch/>
        </p:blipFill>
        <p:spPr>
          <a:xfrm>
            <a:off x="1773932" y="91402"/>
            <a:ext cx="8784976" cy="6749433"/>
          </a:xfrm>
          <a:prstGeom prst="rect">
            <a:avLst/>
          </a:prstGeom>
        </p:spPr>
      </p:pic>
      <p:sp>
        <p:nvSpPr>
          <p:cNvPr id="2" name="כותרת 1"/>
          <p:cNvSpPr>
            <a:spLocks noGrp="1"/>
          </p:cNvSpPr>
          <p:nvPr>
            <p:ph type="title"/>
          </p:nvPr>
        </p:nvSpPr>
        <p:spPr>
          <a:xfrm>
            <a:off x="7174532" y="91402"/>
            <a:ext cx="4900770" cy="676920"/>
          </a:xfrm>
        </p:spPr>
        <p:txBody>
          <a:bodyPr rtlCol="1">
            <a:normAutofit/>
          </a:bodyPr>
          <a:lstStyle/>
          <a:p>
            <a:pPr rtl="1"/>
            <a:r>
              <a:rPr lang="en-US" sz="2000" dirty="0">
                <a:latin typeface="David" panose="020E0502060401010101" pitchFamily="34" charset="-79"/>
                <a:cs typeface="David" panose="020E0502060401010101" pitchFamily="34" charset="-79"/>
                <a:hlinkClick r:id="rId4"/>
              </a:rPr>
              <a:t>http://localhost/Final_Project/connect.php</a:t>
            </a:r>
            <a:endParaRPr lang="he-IL" sz="20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39505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BAE6EC8-D3B9-E07B-46E0-E68799E553A3}"/>
              </a:ext>
            </a:extLst>
          </p:cNvPr>
          <p:cNvSpPr>
            <a:spLocks noGrp="1"/>
          </p:cNvSpPr>
          <p:nvPr>
            <p:ph type="title"/>
          </p:nvPr>
        </p:nvSpPr>
        <p:spPr>
          <a:xfrm>
            <a:off x="836612" y="76200"/>
            <a:ext cx="10157354" cy="1397000"/>
          </a:xfrm>
        </p:spPr>
        <p:txBody>
          <a:bodyPr/>
          <a:lstStyle/>
          <a:p>
            <a:r>
              <a:rPr lang="he-IL" dirty="0"/>
              <a:t>סיכום ומסקנות</a:t>
            </a:r>
            <a:endParaRPr lang="en-US" dirty="0"/>
          </a:p>
        </p:txBody>
      </p:sp>
      <p:sp>
        <p:nvSpPr>
          <p:cNvPr id="3" name="מציין מיקום טקסט 2"/>
          <p:cNvSpPr>
            <a:spLocks noGrp="1"/>
          </p:cNvSpPr>
          <p:nvPr>
            <p:ph idx="1"/>
          </p:nvPr>
        </p:nvSpPr>
        <p:spPr>
          <a:xfrm>
            <a:off x="981844" y="1844824"/>
            <a:ext cx="10729192" cy="4470400"/>
          </a:xfrm>
        </p:spPr>
        <p:txBody>
          <a:bodyPr rtlCol="1">
            <a:normAutofit fontScale="92500" lnSpcReduction="10000"/>
          </a:bodyPr>
          <a:lstStyle/>
          <a:p>
            <a:pPr rtl="1">
              <a:lnSpc>
                <a:spcPct val="150000"/>
              </a:lnSpc>
            </a:pPr>
            <a:r>
              <a:rPr lang="he-IL" sz="2500" dirty="0">
                <a:solidFill>
                  <a:schemeClr val="tx2"/>
                </a:solidFill>
                <a:latin typeface="David" panose="020E0502060401010101" pitchFamily="34" charset="-79"/>
                <a:cs typeface="David" panose="020E0502060401010101" pitchFamily="34" charset="-79"/>
              </a:rPr>
              <a:t>שיתוף חווית הקריאה והמלצות על ספרים שטרם נקראו.</a:t>
            </a:r>
          </a:p>
          <a:p>
            <a:pPr rtl="1">
              <a:lnSpc>
                <a:spcPct val="150000"/>
              </a:lnSpc>
            </a:pPr>
            <a:r>
              <a:rPr lang="he-IL" sz="2500" dirty="0">
                <a:solidFill>
                  <a:schemeClr val="tx2"/>
                </a:solidFill>
                <a:latin typeface="David" panose="020E0502060401010101" pitchFamily="34" charset="-79"/>
                <a:cs typeface="David" panose="020E0502060401010101" pitchFamily="34" charset="-79"/>
              </a:rPr>
              <a:t>הוזלה משמעותית במחיר הספרים .</a:t>
            </a:r>
          </a:p>
          <a:p>
            <a:pPr rtl="1">
              <a:lnSpc>
                <a:spcPct val="150000"/>
              </a:lnSpc>
            </a:pPr>
            <a:r>
              <a:rPr lang="he-IL" sz="2500" dirty="0">
                <a:solidFill>
                  <a:schemeClr val="tx2"/>
                </a:solidFill>
                <a:latin typeface="David" panose="020E0502060401010101" pitchFamily="34" charset="-79"/>
                <a:cs typeface="David" panose="020E0502060401010101" pitchFamily="34" charset="-79"/>
              </a:rPr>
              <a:t>חסכון בזמן בקנייה הספר. </a:t>
            </a:r>
          </a:p>
          <a:p>
            <a:pPr rtl="1">
              <a:lnSpc>
                <a:spcPct val="150000"/>
              </a:lnSpc>
            </a:pPr>
            <a:r>
              <a:rPr lang="he-IL" sz="2500" dirty="0">
                <a:solidFill>
                  <a:schemeClr val="tx2"/>
                </a:solidFill>
                <a:latin typeface="David" panose="020E0502060401010101" pitchFamily="34" charset="-79"/>
                <a:cs typeface="David" panose="020E0502060401010101" pitchFamily="34" charset="-79"/>
              </a:rPr>
              <a:t>קריאת המלצות, תקציר הספר ללא רעשי רקע בחנויות וללא הגבלת זמן.</a:t>
            </a:r>
          </a:p>
          <a:p>
            <a:pPr rtl="1">
              <a:lnSpc>
                <a:spcPct val="150000"/>
              </a:lnSpc>
            </a:pPr>
            <a:r>
              <a:rPr lang="he-IL" sz="2500" dirty="0">
                <a:solidFill>
                  <a:schemeClr val="tx2"/>
                </a:solidFill>
                <a:latin typeface="David" panose="020E0502060401010101" pitchFamily="34" charset="-79"/>
                <a:cs typeface="David" panose="020E0502060401010101" pitchFamily="34" charset="-79"/>
              </a:rPr>
              <a:t>בחירת הספר קלה יותר -מגוון רחב של ספרים זמינים שמופיעים מול העיניים.</a:t>
            </a:r>
          </a:p>
          <a:p>
            <a:pPr rtl="1">
              <a:lnSpc>
                <a:spcPct val="150000"/>
              </a:lnSpc>
            </a:pPr>
            <a:r>
              <a:rPr lang="he-IL" sz="2500" dirty="0">
                <a:solidFill>
                  <a:schemeClr val="tx2"/>
                </a:solidFill>
                <a:latin typeface="David" panose="020E0502060401010101" pitchFamily="34" charset="-79"/>
                <a:cs typeface="David" panose="020E0502060401010101" pitchFamily="34" charset="-79"/>
              </a:rPr>
              <a:t>לא תמיד חייב להיסחב עם הספר, אפשר להוריד את הספר למחשב/פלאפון ולקרוא משם .</a:t>
            </a:r>
          </a:p>
          <a:p>
            <a:pPr rtl="1"/>
            <a:endParaRPr lang="he-IL" dirty="0"/>
          </a:p>
          <a:p>
            <a:pPr rtl="1"/>
            <a:endParaRPr lang="he-IL" dirty="0"/>
          </a:p>
          <a:p>
            <a:pPr rtl="1"/>
            <a:endParaRPr lang="he-IL"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B9372B-CA80-64F9-A95E-26FDB5A5B510}"/>
              </a:ext>
            </a:extLst>
          </p:cNvPr>
          <p:cNvSpPr>
            <a:spLocks noGrp="1"/>
          </p:cNvSpPr>
          <p:nvPr>
            <p:ph type="title"/>
          </p:nvPr>
        </p:nvSpPr>
        <p:spPr/>
        <p:txBody>
          <a:bodyPr/>
          <a:lstStyle/>
          <a:p>
            <a:r>
              <a:rPr lang="he-IL" b="0" i="0" dirty="0">
                <a:effectLst/>
                <a:latin typeface="-apple-system"/>
              </a:rPr>
              <a:t>רעיונות לשיפורים אפשרים</a:t>
            </a:r>
            <a:endParaRPr lang="he-IL" dirty="0"/>
          </a:p>
        </p:txBody>
      </p:sp>
      <p:sp>
        <p:nvSpPr>
          <p:cNvPr id="3" name="מציין מיקום תוכן 2">
            <a:extLst>
              <a:ext uri="{FF2B5EF4-FFF2-40B4-BE49-F238E27FC236}">
                <a16:creationId xmlns:a16="http://schemas.microsoft.com/office/drawing/2014/main" id="{A8029089-7EB1-AF80-B526-8434A49D3E25}"/>
              </a:ext>
            </a:extLst>
          </p:cNvPr>
          <p:cNvSpPr>
            <a:spLocks noGrp="1"/>
          </p:cNvSpPr>
          <p:nvPr>
            <p:ph idx="1"/>
          </p:nvPr>
        </p:nvSpPr>
        <p:spPr>
          <a:xfrm>
            <a:off x="836612" y="2204864"/>
            <a:ext cx="10157354" cy="4470400"/>
          </a:xfrm>
        </p:spPr>
        <p:txBody>
          <a:bodyPr/>
          <a:lstStyle/>
          <a:p>
            <a:pPr>
              <a:lnSpc>
                <a:spcPct val="150000"/>
              </a:lnSpc>
              <a:tabLst>
                <a:tab pos="323215" algn="l"/>
              </a:tabLst>
            </a:pPr>
            <a:r>
              <a:rPr lang="he-IL" sz="2500" dirty="0">
                <a:solidFill>
                  <a:schemeClr val="tx2"/>
                </a:solidFill>
                <a:effectLst/>
                <a:latin typeface="David" panose="020E0502060401010101" pitchFamily="34" charset="-79"/>
                <a:ea typeface="Arial" panose="020B0604020202020204" pitchFamily="34" charset="0"/>
                <a:cs typeface="David" panose="020E0502060401010101" pitchFamily="34" charset="-79"/>
              </a:rPr>
              <a:t>הוספת שמע לכל ספר.</a:t>
            </a:r>
            <a:endParaRPr lang="en-US" sz="2500" dirty="0">
              <a:solidFill>
                <a:schemeClr val="tx2"/>
              </a:solidFill>
              <a:effectLst/>
              <a:latin typeface="David" panose="020E0502060401010101" pitchFamily="34" charset="-79"/>
              <a:ea typeface="Arial" panose="020B0604020202020204" pitchFamily="34" charset="0"/>
              <a:cs typeface="David" panose="020E0502060401010101" pitchFamily="34" charset="-79"/>
            </a:endParaRPr>
          </a:p>
          <a:p>
            <a:pPr>
              <a:lnSpc>
                <a:spcPct val="150000"/>
              </a:lnSpc>
            </a:pPr>
            <a:r>
              <a:rPr lang="he-IL" sz="2500" dirty="0">
                <a:solidFill>
                  <a:schemeClr val="tx2"/>
                </a:solidFill>
                <a:effectLst/>
                <a:latin typeface="David" panose="020E0502060401010101" pitchFamily="34" charset="-79"/>
                <a:ea typeface="Arial" panose="020B0604020202020204" pitchFamily="34" charset="0"/>
                <a:cs typeface="David" panose="020E0502060401010101" pitchFamily="34" charset="-79"/>
              </a:rPr>
              <a:t>המלצות חדשות על ספרים לקוראים קבועים.</a:t>
            </a:r>
            <a:endParaRPr lang="en-US" sz="2500" dirty="0">
              <a:solidFill>
                <a:schemeClr val="tx2"/>
              </a:solidFill>
              <a:effectLst/>
              <a:latin typeface="David" panose="020E0502060401010101" pitchFamily="34" charset="-79"/>
              <a:ea typeface="Arial" panose="020B0604020202020204" pitchFamily="34" charset="0"/>
              <a:cs typeface="David" panose="020E0502060401010101" pitchFamily="34" charset="-79"/>
            </a:endParaRPr>
          </a:p>
          <a:p>
            <a:pPr>
              <a:lnSpc>
                <a:spcPct val="150000"/>
              </a:lnSpc>
            </a:pPr>
            <a:r>
              <a:rPr lang="he-IL" sz="2500" dirty="0">
                <a:solidFill>
                  <a:schemeClr val="tx2"/>
                </a:solidFill>
                <a:effectLst/>
                <a:latin typeface="David" panose="020E0502060401010101" pitchFamily="34" charset="-79"/>
                <a:ea typeface="Arial" panose="020B0604020202020204" pitchFamily="34" charset="0"/>
                <a:cs typeface="David" panose="020E0502060401010101" pitchFamily="34" charset="-79"/>
              </a:rPr>
              <a:t>הוספה של צ'אט בין המשתמש לבין מנהלי האתר.</a:t>
            </a:r>
          </a:p>
          <a:p>
            <a:pPr>
              <a:lnSpc>
                <a:spcPct val="150000"/>
              </a:lnSpc>
            </a:pPr>
            <a:r>
              <a:rPr lang="he-IL" sz="2500" dirty="0">
                <a:solidFill>
                  <a:schemeClr val="tx2"/>
                </a:solidFill>
                <a:latin typeface="David" panose="020E0502060401010101" pitchFamily="34" charset="-79"/>
                <a:ea typeface="Arial" panose="020B0604020202020204" pitchFamily="34" charset="0"/>
                <a:cs typeface="David" panose="020E0502060401010101" pitchFamily="34" charset="-79"/>
              </a:rPr>
              <a:t>פרסומות.</a:t>
            </a:r>
          </a:p>
          <a:p>
            <a:pPr>
              <a:lnSpc>
                <a:spcPct val="150000"/>
              </a:lnSpc>
            </a:pPr>
            <a:endParaRPr lang="en-US" sz="2500" dirty="0">
              <a:solidFill>
                <a:schemeClr val="tx2"/>
              </a:solidFill>
              <a:effectLst/>
              <a:latin typeface="David" panose="020E0502060401010101" pitchFamily="34" charset="-79"/>
              <a:ea typeface="Arial" panose="020B0604020202020204" pitchFamily="34" charset="0"/>
              <a:cs typeface="David" panose="020E0502060401010101" pitchFamily="34" charset="-79"/>
            </a:endParaRPr>
          </a:p>
          <a:p>
            <a:endParaRPr lang="he-IL" dirty="0"/>
          </a:p>
        </p:txBody>
      </p:sp>
    </p:spTree>
    <p:extLst>
      <p:ext uri="{BB962C8B-B14F-4D97-AF65-F5344CB8AC3E}">
        <p14:creationId xmlns:p14="http://schemas.microsoft.com/office/powerpoint/2010/main" val="166125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ספרים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26139_TF02787940.potx" id="{EAEC92E8-EABF-4D43-8B2C-4773992C19C6}" vid="{0AB3B247-53F2-46CC-A72B-45CB000DCCE2}"/>
    </a:ext>
  </a:extLst>
</a:theme>
</file>

<file path=ppt/theme/theme2.xml><?xml version="1.0" encoding="utf-8"?>
<a:theme xmlns:a="http://schemas.openxmlformats.org/drawingml/2006/main" name="ערכת נושא של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ערכת נושא של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מצגת כחולה בעיצוב ערימת ספרים (מסך רחב)</Template>
  <TotalTime>6685</TotalTime>
  <Words>443</Words>
  <Application>Microsoft Office PowerPoint</Application>
  <PresentationFormat>מותאם אישית</PresentationFormat>
  <Paragraphs>46</Paragraphs>
  <Slides>10</Slides>
  <Notes>9</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10</vt:i4>
      </vt:variant>
    </vt:vector>
  </HeadingPairs>
  <TitlesOfParts>
    <vt:vector size="16" baseType="lpstr">
      <vt:lpstr>-apple-system</vt:lpstr>
      <vt:lpstr>Arial</vt:lpstr>
      <vt:lpstr>Century Gothic</vt:lpstr>
      <vt:lpstr>David</vt:lpstr>
      <vt:lpstr>Tahoma</vt:lpstr>
      <vt:lpstr>ספרים 16x9</vt:lpstr>
      <vt:lpstr> שם הפרויקט מערכת לקניה ומכירה של ספרים משומשים  שם הסטודנטיות המבצעות מיטל מנדלוביץ ת.ז 308008176 רים אברהים ת.ז 205719206   שם המנחה ד"ר איאד סולימאן  תאריך הצגה 14.6.2023</vt:lpstr>
      <vt:lpstr>מצגת של PowerPoint‏</vt:lpstr>
      <vt:lpstr>הצגת הבעיה</vt:lpstr>
      <vt:lpstr>בעיות נוספות </vt:lpstr>
      <vt:lpstr>הפתרונות</vt:lpstr>
      <vt:lpstr>מבנה הפרויקט</vt:lpstr>
      <vt:lpstr>http://localhost/Final_Project/connect.php</vt:lpstr>
      <vt:lpstr>סיכום ומסקנות</vt:lpstr>
      <vt:lpstr>רעיונות לשיפורים אפשרים</vt:lpstr>
      <vt:lpstr>תודה רבה על ההקשבה יש שאלות?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שם הפרויקט מערכת לקניה ומכירה של ספרים משומשים  שם הסטודנטיות המבצעות מיטל מנדלוביץ ת.ז 308008176 רים אברהים ת.ז 205719206   שם המנחה ד"ר איאד סולימאן  תאריך הצגה 14.6.2023</dc:title>
  <dc:creator>מיטל מנדלוביץ</dc:creator>
  <cp:lastModifiedBy>מיטל מנדלוביץ</cp:lastModifiedBy>
  <cp:revision>6</cp:revision>
  <dcterms:created xsi:type="dcterms:W3CDTF">2023-06-04T17:58:34Z</dcterms:created>
  <dcterms:modified xsi:type="dcterms:W3CDTF">2023-06-14T08:29:59Z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