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B46630-C338-4E12-8456-A1F9519E02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a:extLst>
              <a:ext uri="{FF2B5EF4-FFF2-40B4-BE49-F238E27FC236}">
                <a16:creationId xmlns:a16="http://schemas.microsoft.com/office/drawing/2014/main" id="{2A22767B-9125-4CA7-BACA-193E49C10B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7FB9A79F-6E45-4375-B299-1E493D517158}" type="datetimeFigureOut">
              <a:rPr lang="he-IL" smtClean="0"/>
              <a:t>ח'/שבט/תשע"ח</a:t>
            </a:fld>
            <a:endParaRPr lang="he-IL"/>
          </a:p>
        </p:txBody>
      </p:sp>
      <p:sp>
        <p:nvSpPr>
          <p:cNvPr id="4" name="Footer Placeholder 3">
            <a:extLst>
              <a:ext uri="{FF2B5EF4-FFF2-40B4-BE49-F238E27FC236}">
                <a16:creationId xmlns:a16="http://schemas.microsoft.com/office/drawing/2014/main" id="{1FD76741-16F4-4A3E-A880-670D10DE6D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r>
              <a:rPr lang="he-IL"/>
              <a:t>מאת מיתר שוקרון וזאב מלומיאן</a:t>
            </a:r>
          </a:p>
        </p:txBody>
      </p:sp>
      <p:sp>
        <p:nvSpPr>
          <p:cNvPr id="5" name="Slide Number Placeholder 4">
            <a:extLst>
              <a:ext uri="{FF2B5EF4-FFF2-40B4-BE49-F238E27FC236}">
                <a16:creationId xmlns:a16="http://schemas.microsoft.com/office/drawing/2014/main" id="{6F80033C-B9B9-4F5D-B8A6-271DDB6608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46552E6F-9237-46CD-9C5B-90D863CC5B5C}" type="slidenum">
              <a:rPr lang="he-IL" smtClean="0"/>
              <a:t>‹#›</a:t>
            </a:fld>
            <a:endParaRPr lang="he-IL"/>
          </a:p>
        </p:txBody>
      </p:sp>
    </p:spTree>
    <p:extLst>
      <p:ext uri="{BB962C8B-B14F-4D97-AF65-F5344CB8AC3E}">
        <p14:creationId xmlns:p14="http://schemas.microsoft.com/office/powerpoint/2010/main" val="52538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3B37360-5C75-4F2A-9F3D-4D79FE21B557}" type="datetimeFigureOut">
              <a:rPr lang="he-IL" smtClean="0"/>
              <a:t>ח'/שבט/תשע"ח</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r>
              <a:rPr lang="he-IL"/>
              <a:t>מאת מיתר שוקרון וזאב מלומיאן</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D2E4498-E9F0-427E-B5E4-2973E6630611}" type="slidenum">
              <a:rPr lang="he-IL" smtClean="0"/>
              <a:t>‹#›</a:t>
            </a:fld>
            <a:endParaRPr lang="he-IL"/>
          </a:p>
        </p:txBody>
      </p:sp>
    </p:spTree>
    <p:extLst>
      <p:ext uri="{BB962C8B-B14F-4D97-AF65-F5344CB8AC3E}">
        <p14:creationId xmlns:p14="http://schemas.microsoft.com/office/powerpoint/2010/main" val="24835206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BC9C-BA44-4FD8-9A10-4F72B0954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39CDB256-665B-4308-8447-2872BC980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FD51321-E790-41EA-A98B-6AFEDC7A4A62}"/>
              </a:ext>
            </a:extLst>
          </p:cNvPr>
          <p:cNvSpPr>
            <a:spLocks noGrp="1"/>
          </p:cNvSpPr>
          <p:nvPr>
            <p:ph type="dt" sz="half" idx="10"/>
          </p:nvPr>
        </p:nvSpPr>
        <p:spPr/>
        <p:txBody>
          <a:bodyPr/>
          <a:lstStyle/>
          <a:p>
            <a:fld id="{DF078CA3-B6E5-48E8-84BF-9C8C791C8ED7}" type="datetime1">
              <a:rPr lang="he-IL" smtClean="0"/>
              <a:t>ח'/שבט/תשע"ח</a:t>
            </a:fld>
            <a:endParaRPr lang="he-IL"/>
          </a:p>
        </p:txBody>
      </p:sp>
      <p:sp>
        <p:nvSpPr>
          <p:cNvPr id="5" name="Footer Placeholder 4">
            <a:extLst>
              <a:ext uri="{FF2B5EF4-FFF2-40B4-BE49-F238E27FC236}">
                <a16:creationId xmlns:a16="http://schemas.microsoft.com/office/drawing/2014/main" id="{560B4361-FAE2-4845-840C-6F996F161DC4}"/>
              </a:ext>
            </a:extLst>
          </p:cNvPr>
          <p:cNvSpPr>
            <a:spLocks noGrp="1"/>
          </p:cNvSpPr>
          <p:nvPr>
            <p:ph type="ftr" sz="quarter" idx="11"/>
          </p:nvPr>
        </p:nvSpPr>
        <p:spPr/>
        <p:txBody>
          <a:bodyPr/>
          <a:lstStyle/>
          <a:p>
            <a:r>
              <a:rPr lang="he-IL"/>
              <a:t>מאת מיתר שוקרון וזאב מלומיאן</a:t>
            </a:r>
          </a:p>
        </p:txBody>
      </p:sp>
      <p:sp>
        <p:nvSpPr>
          <p:cNvPr id="6" name="Slide Number Placeholder 5">
            <a:extLst>
              <a:ext uri="{FF2B5EF4-FFF2-40B4-BE49-F238E27FC236}">
                <a16:creationId xmlns:a16="http://schemas.microsoft.com/office/drawing/2014/main" id="{99C54CAB-DE8B-4392-B7E3-D15B1E98E9D7}"/>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266444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45A1-AD23-4454-8F0D-9B833892A04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7DE4ACE4-F99E-4398-97E4-037C136A72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058A0D6-7463-4CCF-9B02-7BCD39AE272F}"/>
              </a:ext>
            </a:extLst>
          </p:cNvPr>
          <p:cNvSpPr>
            <a:spLocks noGrp="1"/>
          </p:cNvSpPr>
          <p:nvPr>
            <p:ph type="dt" sz="half" idx="10"/>
          </p:nvPr>
        </p:nvSpPr>
        <p:spPr/>
        <p:txBody>
          <a:bodyPr/>
          <a:lstStyle/>
          <a:p>
            <a:fld id="{F9C1B98D-31F5-49DF-83A1-7B47F016F8EC}" type="datetime1">
              <a:rPr lang="he-IL" smtClean="0"/>
              <a:t>ח'/שבט/תשע"ח</a:t>
            </a:fld>
            <a:endParaRPr lang="he-IL"/>
          </a:p>
        </p:txBody>
      </p:sp>
      <p:sp>
        <p:nvSpPr>
          <p:cNvPr id="5" name="Footer Placeholder 4">
            <a:extLst>
              <a:ext uri="{FF2B5EF4-FFF2-40B4-BE49-F238E27FC236}">
                <a16:creationId xmlns:a16="http://schemas.microsoft.com/office/drawing/2014/main" id="{A759DDF6-51DE-49F7-87C4-84A5941CEEF6}"/>
              </a:ext>
            </a:extLst>
          </p:cNvPr>
          <p:cNvSpPr>
            <a:spLocks noGrp="1"/>
          </p:cNvSpPr>
          <p:nvPr>
            <p:ph type="ftr" sz="quarter" idx="11"/>
          </p:nvPr>
        </p:nvSpPr>
        <p:spPr/>
        <p:txBody>
          <a:bodyPr/>
          <a:lstStyle/>
          <a:p>
            <a:r>
              <a:rPr lang="he-IL"/>
              <a:t>מאת מיתר שוקרון וזאב מלומיאן</a:t>
            </a:r>
          </a:p>
        </p:txBody>
      </p:sp>
      <p:sp>
        <p:nvSpPr>
          <p:cNvPr id="6" name="Slide Number Placeholder 5">
            <a:extLst>
              <a:ext uri="{FF2B5EF4-FFF2-40B4-BE49-F238E27FC236}">
                <a16:creationId xmlns:a16="http://schemas.microsoft.com/office/drawing/2014/main" id="{AE415410-0849-4AE1-9C92-D9B8B98333B4}"/>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154788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90C55-98B4-406A-8042-F488536EEE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690B8B21-66B2-47AD-8A83-942008F8C1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60C0851-BFC5-4B27-A0F2-07A1FFD67E3A}"/>
              </a:ext>
            </a:extLst>
          </p:cNvPr>
          <p:cNvSpPr>
            <a:spLocks noGrp="1"/>
          </p:cNvSpPr>
          <p:nvPr>
            <p:ph type="dt" sz="half" idx="10"/>
          </p:nvPr>
        </p:nvSpPr>
        <p:spPr/>
        <p:txBody>
          <a:bodyPr/>
          <a:lstStyle/>
          <a:p>
            <a:fld id="{ADC91984-417E-48AB-8655-BA145D49E5A3}" type="datetime1">
              <a:rPr lang="he-IL" smtClean="0"/>
              <a:t>ח'/שבט/תשע"ח</a:t>
            </a:fld>
            <a:endParaRPr lang="he-IL"/>
          </a:p>
        </p:txBody>
      </p:sp>
      <p:sp>
        <p:nvSpPr>
          <p:cNvPr id="5" name="Footer Placeholder 4">
            <a:extLst>
              <a:ext uri="{FF2B5EF4-FFF2-40B4-BE49-F238E27FC236}">
                <a16:creationId xmlns:a16="http://schemas.microsoft.com/office/drawing/2014/main" id="{2EC45832-8319-409D-8501-6E394724D0A8}"/>
              </a:ext>
            </a:extLst>
          </p:cNvPr>
          <p:cNvSpPr>
            <a:spLocks noGrp="1"/>
          </p:cNvSpPr>
          <p:nvPr>
            <p:ph type="ftr" sz="quarter" idx="11"/>
          </p:nvPr>
        </p:nvSpPr>
        <p:spPr/>
        <p:txBody>
          <a:bodyPr/>
          <a:lstStyle/>
          <a:p>
            <a:r>
              <a:rPr lang="he-IL"/>
              <a:t>מאת מיתר שוקרון וזאב מלומיאן</a:t>
            </a:r>
          </a:p>
        </p:txBody>
      </p:sp>
      <p:sp>
        <p:nvSpPr>
          <p:cNvPr id="6" name="Slide Number Placeholder 5">
            <a:extLst>
              <a:ext uri="{FF2B5EF4-FFF2-40B4-BE49-F238E27FC236}">
                <a16:creationId xmlns:a16="http://schemas.microsoft.com/office/drawing/2014/main" id="{C5AEF8E6-0868-474E-A1D3-7F1F30856D34}"/>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339429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7030-DE62-4A7E-A916-49000E90C03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886E6AD-485C-427E-B0D1-96F62BE662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7BAFDD3-5D50-4C15-AA92-C3DCD505337D}"/>
              </a:ext>
            </a:extLst>
          </p:cNvPr>
          <p:cNvSpPr>
            <a:spLocks noGrp="1"/>
          </p:cNvSpPr>
          <p:nvPr>
            <p:ph type="dt" sz="half" idx="10"/>
          </p:nvPr>
        </p:nvSpPr>
        <p:spPr/>
        <p:txBody>
          <a:bodyPr/>
          <a:lstStyle/>
          <a:p>
            <a:fld id="{2E01DEAF-7B61-4371-BB8C-4A1C8507272F}" type="datetime1">
              <a:rPr lang="he-IL" smtClean="0"/>
              <a:t>ח'/שבט/תשע"ח</a:t>
            </a:fld>
            <a:endParaRPr lang="he-IL"/>
          </a:p>
        </p:txBody>
      </p:sp>
      <p:sp>
        <p:nvSpPr>
          <p:cNvPr id="5" name="Footer Placeholder 4">
            <a:extLst>
              <a:ext uri="{FF2B5EF4-FFF2-40B4-BE49-F238E27FC236}">
                <a16:creationId xmlns:a16="http://schemas.microsoft.com/office/drawing/2014/main" id="{57C6020D-610F-4099-B8E0-2D584D6B30BA}"/>
              </a:ext>
            </a:extLst>
          </p:cNvPr>
          <p:cNvSpPr>
            <a:spLocks noGrp="1"/>
          </p:cNvSpPr>
          <p:nvPr>
            <p:ph type="ftr" sz="quarter" idx="11"/>
          </p:nvPr>
        </p:nvSpPr>
        <p:spPr/>
        <p:txBody>
          <a:bodyPr/>
          <a:lstStyle/>
          <a:p>
            <a:r>
              <a:rPr lang="he-IL"/>
              <a:t>מאת מיתר שוקרון וזאב מלומיאן</a:t>
            </a:r>
          </a:p>
        </p:txBody>
      </p:sp>
      <p:sp>
        <p:nvSpPr>
          <p:cNvPr id="6" name="Slide Number Placeholder 5">
            <a:extLst>
              <a:ext uri="{FF2B5EF4-FFF2-40B4-BE49-F238E27FC236}">
                <a16:creationId xmlns:a16="http://schemas.microsoft.com/office/drawing/2014/main" id="{F0F88672-38ED-42C3-ABB4-A5937F2DC94B}"/>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201304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FCF2-FDDD-4521-BE42-77C02DE9F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E909B182-A8F1-4CE9-B5A3-FAE6F2A03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116932-77E3-48A2-AAE2-90629C274E49}"/>
              </a:ext>
            </a:extLst>
          </p:cNvPr>
          <p:cNvSpPr>
            <a:spLocks noGrp="1"/>
          </p:cNvSpPr>
          <p:nvPr>
            <p:ph type="dt" sz="half" idx="10"/>
          </p:nvPr>
        </p:nvSpPr>
        <p:spPr/>
        <p:txBody>
          <a:bodyPr/>
          <a:lstStyle/>
          <a:p>
            <a:fld id="{7B5C85EB-3933-4D8D-A6F3-1356A2722EC9}" type="datetime1">
              <a:rPr lang="he-IL" smtClean="0"/>
              <a:t>ח'/שבט/תשע"ח</a:t>
            </a:fld>
            <a:endParaRPr lang="he-IL"/>
          </a:p>
        </p:txBody>
      </p:sp>
      <p:sp>
        <p:nvSpPr>
          <p:cNvPr id="5" name="Footer Placeholder 4">
            <a:extLst>
              <a:ext uri="{FF2B5EF4-FFF2-40B4-BE49-F238E27FC236}">
                <a16:creationId xmlns:a16="http://schemas.microsoft.com/office/drawing/2014/main" id="{4FB99EA4-5CE6-4DCE-91AD-2BFBF573854E}"/>
              </a:ext>
            </a:extLst>
          </p:cNvPr>
          <p:cNvSpPr>
            <a:spLocks noGrp="1"/>
          </p:cNvSpPr>
          <p:nvPr>
            <p:ph type="ftr" sz="quarter" idx="11"/>
          </p:nvPr>
        </p:nvSpPr>
        <p:spPr/>
        <p:txBody>
          <a:bodyPr/>
          <a:lstStyle/>
          <a:p>
            <a:r>
              <a:rPr lang="he-IL"/>
              <a:t>מאת מיתר שוקרון וזאב מלומיאן</a:t>
            </a:r>
            <a:endParaRPr lang="he-IL" dirty="0"/>
          </a:p>
        </p:txBody>
      </p:sp>
      <p:sp>
        <p:nvSpPr>
          <p:cNvPr id="6" name="Slide Number Placeholder 5">
            <a:extLst>
              <a:ext uri="{FF2B5EF4-FFF2-40B4-BE49-F238E27FC236}">
                <a16:creationId xmlns:a16="http://schemas.microsoft.com/office/drawing/2014/main" id="{DF93782D-ECB2-4F6F-A874-6AA0F3DFB617}"/>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173193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057B-4E26-4B29-926D-523D68A1C3A2}"/>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C191B89-2965-4822-A18A-20C346F7AA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455B3A43-A9C9-4B7B-A0F2-340D2BBC3F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16488B6-0252-476D-80C3-C7987C2F6008}"/>
              </a:ext>
            </a:extLst>
          </p:cNvPr>
          <p:cNvSpPr>
            <a:spLocks noGrp="1"/>
          </p:cNvSpPr>
          <p:nvPr>
            <p:ph type="dt" sz="half" idx="10"/>
          </p:nvPr>
        </p:nvSpPr>
        <p:spPr/>
        <p:txBody>
          <a:bodyPr/>
          <a:lstStyle/>
          <a:p>
            <a:fld id="{9BF65664-DDBE-465B-AB45-C6BB9D724314}" type="datetime1">
              <a:rPr lang="he-IL" smtClean="0"/>
              <a:t>ח'/שבט/תשע"ח</a:t>
            </a:fld>
            <a:endParaRPr lang="he-IL"/>
          </a:p>
        </p:txBody>
      </p:sp>
      <p:sp>
        <p:nvSpPr>
          <p:cNvPr id="6" name="Footer Placeholder 5">
            <a:extLst>
              <a:ext uri="{FF2B5EF4-FFF2-40B4-BE49-F238E27FC236}">
                <a16:creationId xmlns:a16="http://schemas.microsoft.com/office/drawing/2014/main" id="{79EF3A53-0A13-40C3-8283-E8BE00C8CE79}"/>
              </a:ext>
            </a:extLst>
          </p:cNvPr>
          <p:cNvSpPr>
            <a:spLocks noGrp="1"/>
          </p:cNvSpPr>
          <p:nvPr>
            <p:ph type="ftr" sz="quarter" idx="11"/>
          </p:nvPr>
        </p:nvSpPr>
        <p:spPr/>
        <p:txBody>
          <a:bodyPr/>
          <a:lstStyle/>
          <a:p>
            <a:r>
              <a:rPr lang="he-IL"/>
              <a:t>מאת מיתר שוקרון וזאב מלומיאן</a:t>
            </a:r>
          </a:p>
        </p:txBody>
      </p:sp>
      <p:sp>
        <p:nvSpPr>
          <p:cNvPr id="7" name="Slide Number Placeholder 6">
            <a:extLst>
              <a:ext uri="{FF2B5EF4-FFF2-40B4-BE49-F238E27FC236}">
                <a16:creationId xmlns:a16="http://schemas.microsoft.com/office/drawing/2014/main" id="{88902682-675C-4FD4-BD52-D0E9739BCB85}"/>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59424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E7F4-1490-4139-B12B-0CA5771078D9}"/>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D71F4D30-3634-43DA-87DA-F744E5417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A68624-B480-40AB-B268-5033BDC204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7672731A-5755-4D40-8D98-FD361C9E2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8EED18-AC8D-47CF-801C-01DCD53ED8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36347F8-F9B9-4021-8F79-385D8677EC3B}"/>
              </a:ext>
            </a:extLst>
          </p:cNvPr>
          <p:cNvSpPr>
            <a:spLocks noGrp="1"/>
          </p:cNvSpPr>
          <p:nvPr>
            <p:ph type="dt" sz="half" idx="10"/>
          </p:nvPr>
        </p:nvSpPr>
        <p:spPr/>
        <p:txBody>
          <a:bodyPr/>
          <a:lstStyle/>
          <a:p>
            <a:fld id="{C9E06D42-FAE2-497E-A25E-5525EDA5819F}" type="datetime1">
              <a:rPr lang="he-IL" smtClean="0"/>
              <a:t>ח'/שבט/תשע"ח</a:t>
            </a:fld>
            <a:endParaRPr lang="he-IL"/>
          </a:p>
        </p:txBody>
      </p:sp>
      <p:sp>
        <p:nvSpPr>
          <p:cNvPr id="8" name="Footer Placeholder 7">
            <a:extLst>
              <a:ext uri="{FF2B5EF4-FFF2-40B4-BE49-F238E27FC236}">
                <a16:creationId xmlns:a16="http://schemas.microsoft.com/office/drawing/2014/main" id="{F5F5E4BD-A03A-4309-B1B4-202233477D62}"/>
              </a:ext>
            </a:extLst>
          </p:cNvPr>
          <p:cNvSpPr>
            <a:spLocks noGrp="1"/>
          </p:cNvSpPr>
          <p:nvPr>
            <p:ph type="ftr" sz="quarter" idx="11"/>
          </p:nvPr>
        </p:nvSpPr>
        <p:spPr/>
        <p:txBody>
          <a:bodyPr/>
          <a:lstStyle/>
          <a:p>
            <a:r>
              <a:rPr lang="he-IL"/>
              <a:t>מאת מיתר שוקרון וזאב מלומיאן</a:t>
            </a:r>
          </a:p>
        </p:txBody>
      </p:sp>
      <p:sp>
        <p:nvSpPr>
          <p:cNvPr id="9" name="Slide Number Placeholder 8">
            <a:extLst>
              <a:ext uri="{FF2B5EF4-FFF2-40B4-BE49-F238E27FC236}">
                <a16:creationId xmlns:a16="http://schemas.microsoft.com/office/drawing/2014/main" id="{3E6ECEC4-1211-491B-AE0D-FDF9D309B7BE}"/>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352764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30C9-22E5-4EF4-972C-AF7C5FDFD71E}"/>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B9824891-F0A7-4A5B-9577-4E1472E97E0E}"/>
              </a:ext>
            </a:extLst>
          </p:cNvPr>
          <p:cNvSpPr>
            <a:spLocks noGrp="1"/>
          </p:cNvSpPr>
          <p:nvPr>
            <p:ph type="dt" sz="half" idx="10"/>
          </p:nvPr>
        </p:nvSpPr>
        <p:spPr/>
        <p:txBody>
          <a:bodyPr/>
          <a:lstStyle/>
          <a:p>
            <a:fld id="{817AA777-3BB4-4973-9F15-64E8CD4768EB}" type="datetime1">
              <a:rPr lang="he-IL" smtClean="0"/>
              <a:t>ח'/שבט/תשע"ח</a:t>
            </a:fld>
            <a:endParaRPr lang="he-IL"/>
          </a:p>
        </p:txBody>
      </p:sp>
      <p:sp>
        <p:nvSpPr>
          <p:cNvPr id="4" name="Footer Placeholder 3">
            <a:extLst>
              <a:ext uri="{FF2B5EF4-FFF2-40B4-BE49-F238E27FC236}">
                <a16:creationId xmlns:a16="http://schemas.microsoft.com/office/drawing/2014/main" id="{D54EEB9D-0B0F-451D-94D4-9193A5172291}"/>
              </a:ext>
            </a:extLst>
          </p:cNvPr>
          <p:cNvSpPr>
            <a:spLocks noGrp="1"/>
          </p:cNvSpPr>
          <p:nvPr>
            <p:ph type="ftr" sz="quarter" idx="11"/>
          </p:nvPr>
        </p:nvSpPr>
        <p:spPr/>
        <p:txBody>
          <a:bodyPr/>
          <a:lstStyle/>
          <a:p>
            <a:r>
              <a:rPr lang="he-IL"/>
              <a:t>מאת מיתר שוקרון וזאב מלומיאן</a:t>
            </a:r>
          </a:p>
        </p:txBody>
      </p:sp>
      <p:sp>
        <p:nvSpPr>
          <p:cNvPr id="5" name="Slide Number Placeholder 4">
            <a:extLst>
              <a:ext uri="{FF2B5EF4-FFF2-40B4-BE49-F238E27FC236}">
                <a16:creationId xmlns:a16="http://schemas.microsoft.com/office/drawing/2014/main" id="{F1600734-EAF8-4150-91BC-5C5BE782B9C5}"/>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259124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5602E-6CF5-4DF4-8F55-8D43364EBDBA}"/>
              </a:ext>
            </a:extLst>
          </p:cNvPr>
          <p:cNvSpPr>
            <a:spLocks noGrp="1"/>
          </p:cNvSpPr>
          <p:nvPr>
            <p:ph type="dt" sz="half" idx="10"/>
          </p:nvPr>
        </p:nvSpPr>
        <p:spPr/>
        <p:txBody>
          <a:bodyPr/>
          <a:lstStyle/>
          <a:p>
            <a:fld id="{2A19585C-EDFA-41E0-88CA-6C58BD668D54}" type="datetime1">
              <a:rPr lang="he-IL" smtClean="0"/>
              <a:t>ח'/שבט/תשע"ח</a:t>
            </a:fld>
            <a:endParaRPr lang="he-IL"/>
          </a:p>
        </p:txBody>
      </p:sp>
      <p:sp>
        <p:nvSpPr>
          <p:cNvPr id="3" name="Footer Placeholder 2">
            <a:extLst>
              <a:ext uri="{FF2B5EF4-FFF2-40B4-BE49-F238E27FC236}">
                <a16:creationId xmlns:a16="http://schemas.microsoft.com/office/drawing/2014/main" id="{D64246DE-3304-4106-A75C-F20BE9B3D1E0}"/>
              </a:ext>
            </a:extLst>
          </p:cNvPr>
          <p:cNvSpPr>
            <a:spLocks noGrp="1"/>
          </p:cNvSpPr>
          <p:nvPr>
            <p:ph type="ftr" sz="quarter" idx="11"/>
          </p:nvPr>
        </p:nvSpPr>
        <p:spPr/>
        <p:txBody>
          <a:bodyPr/>
          <a:lstStyle/>
          <a:p>
            <a:r>
              <a:rPr lang="he-IL"/>
              <a:t>מאת מיתר שוקרון וזאב מלומיאן</a:t>
            </a:r>
          </a:p>
        </p:txBody>
      </p:sp>
      <p:sp>
        <p:nvSpPr>
          <p:cNvPr id="4" name="Slide Number Placeholder 3">
            <a:extLst>
              <a:ext uri="{FF2B5EF4-FFF2-40B4-BE49-F238E27FC236}">
                <a16:creationId xmlns:a16="http://schemas.microsoft.com/office/drawing/2014/main" id="{7FC7BC33-18F8-497F-A780-08437399CF5A}"/>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109053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7494-A420-4E90-8A10-B613A082F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59F5C1B4-D0A4-4250-B14A-6E824D21F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68F6C6A-04A1-4C7D-AEC2-B7E697F65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EBEA6D-37A3-425F-966A-A17E8C9134F5}"/>
              </a:ext>
            </a:extLst>
          </p:cNvPr>
          <p:cNvSpPr>
            <a:spLocks noGrp="1"/>
          </p:cNvSpPr>
          <p:nvPr>
            <p:ph type="dt" sz="half" idx="10"/>
          </p:nvPr>
        </p:nvSpPr>
        <p:spPr/>
        <p:txBody>
          <a:bodyPr/>
          <a:lstStyle/>
          <a:p>
            <a:fld id="{D27FB04E-6CA1-4DF7-B7E7-7E86874FBFDA}" type="datetime1">
              <a:rPr lang="he-IL" smtClean="0"/>
              <a:t>ח'/שבט/תשע"ח</a:t>
            </a:fld>
            <a:endParaRPr lang="he-IL"/>
          </a:p>
        </p:txBody>
      </p:sp>
      <p:sp>
        <p:nvSpPr>
          <p:cNvPr id="6" name="Footer Placeholder 5">
            <a:extLst>
              <a:ext uri="{FF2B5EF4-FFF2-40B4-BE49-F238E27FC236}">
                <a16:creationId xmlns:a16="http://schemas.microsoft.com/office/drawing/2014/main" id="{4EDF0DD5-AEFA-46D3-8212-06C2943B4A57}"/>
              </a:ext>
            </a:extLst>
          </p:cNvPr>
          <p:cNvSpPr>
            <a:spLocks noGrp="1"/>
          </p:cNvSpPr>
          <p:nvPr>
            <p:ph type="ftr" sz="quarter" idx="11"/>
          </p:nvPr>
        </p:nvSpPr>
        <p:spPr/>
        <p:txBody>
          <a:bodyPr/>
          <a:lstStyle/>
          <a:p>
            <a:r>
              <a:rPr lang="he-IL"/>
              <a:t>מאת מיתר שוקרון וזאב מלומיאן</a:t>
            </a:r>
          </a:p>
        </p:txBody>
      </p:sp>
      <p:sp>
        <p:nvSpPr>
          <p:cNvPr id="7" name="Slide Number Placeholder 6">
            <a:extLst>
              <a:ext uri="{FF2B5EF4-FFF2-40B4-BE49-F238E27FC236}">
                <a16:creationId xmlns:a16="http://schemas.microsoft.com/office/drawing/2014/main" id="{06675061-999C-4889-9DCC-36EEE53A9D93}"/>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373058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89D0-44E2-4EFA-A68D-B644849AF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AEEABEC-8E28-4565-99B9-9E7D20AFD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E5C8A916-61BB-4918-B78F-0B47FB9EE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14E61-B9D6-4623-8C90-EBD37BE45273}"/>
              </a:ext>
            </a:extLst>
          </p:cNvPr>
          <p:cNvSpPr>
            <a:spLocks noGrp="1"/>
          </p:cNvSpPr>
          <p:nvPr>
            <p:ph type="dt" sz="half" idx="10"/>
          </p:nvPr>
        </p:nvSpPr>
        <p:spPr/>
        <p:txBody>
          <a:bodyPr/>
          <a:lstStyle/>
          <a:p>
            <a:fld id="{69778312-C6FF-4396-8F42-832F949865B9}" type="datetime1">
              <a:rPr lang="he-IL" smtClean="0"/>
              <a:t>ח'/שבט/תשע"ח</a:t>
            </a:fld>
            <a:endParaRPr lang="he-IL"/>
          </a:p>
        </p:txBody>
      </p:sp>
      <p:sp>
        <p:nvSpPr>
          <p:cNvPr id="6" name="Footer Placeholder 5">
            <a:extLst>
              <a:ext uri="{FF2B5EF4-FFF2-40B4-BE49-F238E27FC236}">
                <a16:creationId xmlns:a16="http://schemas.microsoft.com/office/drawing/2014/main" id="{BE08B6C1-6DC3-4CF8-A99B-A8D5B30A998F}"/>
              </a:ext>
            </a:extLst>
          </p:cNvPr>
          <p:cNvSpPr>
            <a:spLocks noGrp="1"/>
          </p:cNvSpPr>
          <p:nvPr>
            <p:ph type="ftr" sz="quarter" idx="11"/>
          </p:nvPr>
        </p:nvSpPr>
        <p:spPr/>
        <p:txBody>
          <a:bodyPr/>
          <a:lstStyle/>
          <a:p>
            <a:r>
              <a:rPr lang="he-IL"/>
              <a:t>מאת מיתר שוקרון וזאב מלומיאן</a:t>
            </a:r>
          </a:p>
        </p:txBody>
      </p:sp>
      <p:sp>
        <p:nvSpPr>
          <p:cNvPr id="7" name="Slide Number Placeholder 6">
            <a:extLst>
              <a:ext uri="{FF2B5EF4-FFF2-40B4-BE49-F238E27FC236}">
                <a16:creationId xmlns:a16="http://schemas.microsoft.com/office/drawing/2014/main" id="{B7948DD3-64D3-47E0-AE3F-6DC21CB40DAF}"/>
              </a:ext>
            </a:extLst>
          </p:cNvPr>
          <p:cNvSpPr>
            <a:spLocks noGrp="1"/>
          </p:cNvSpPr>
          <p:nvPr>
            <p:ph type="sldNum" sz="quarter" idx="12"/>
          </p:nvPr>
        </p:nvSpPr>
        <p:spPr/>
        <p:txBody>
          <a:bodyPr/>
          <a:lstStyle/>
          <a:p>
            <a:fld id="{6019185C-794B-4370-ACA7-315E7BFEC85D}" type="slidenum">
              <a:rPr lang="he-IL" smtClean="0"/>
              <a:t>‹#›</a:t>
            </a:fld>
            <a:endParaRPr lang="he-IL"/>
          </a:p>
        </p:txBody>
      </p:sp>
    </p:spTree>
    <p:extLst>
      <p:ext uri="{BB962C8B-B14F-4D97-AF65-F5344CB8AC3E}">
        <p14:creationId xmlns:p14="http://schemas.microsoft.com/office/powerpoint/2010/main" val="387046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56F29-61FF-4EE6-8FA4-98C360A2F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7774D2-4999-4BCB-87C5-EE7CD3FF9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9D77BEC-C8EE-4E34-A880-00A9A2CB6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4766C-85E4-4AC2-BC68-7343DC4DFA82}" type="datetime1">
              <a:rPr lang="he-IL" smtClean="0"/>
              <a:t>ח'/שבט/תשע"ח</a:t>
            </a:fld>
            <a:endParaRPr lang="he-IL"/>
          </a:p>
        </p:txBody>
      </p:sp>
      <p:sp>
        <p:nvSpPr>
          <p:cNvPr id="5" name="Footer Placeholder 4">
            <a:extLst>
              <a:ext uri="{FF2B5EF4-FFF2-40B4-BE49-F238E27FC236}">
                <a16:creationId xmlns:a16="http://schemas.microsoft.com/office/drawing/2014/main" id="{3E5450CE-081A-4F01-AC99-8F2870799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e-IL"/>
              <a:t>מאת מיתר שוקרון וזאב מלומיאן</a:t>
            </a:r>
          </a:p>
        </p:txBody>
      </p:sp>
      <p:sp>
        <p:nvSpPr>
          <p:cNvPr id="6" name="Slide Number Placeholder 5">
            <a:extLst>
              <a:ext uri="{FF2B5EF4-FFF2-40B4-BE49-F238E27FC236}">
                <a16:creationId xmlns:a16="http://schemas.microsoft.com/office/drawing/2014/main" id="{F4635C2F-86D0-4CC6-868F-AB831759F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9185C-794B-4370-ACA7-315E7BFEC85D}" type="slidenum">
              <a:rPr lang="he-IL" smtClean="0"/>
              <a:t>‹#›</a:t>
            </a:fld>
            <a:endParaRPr lang="he-IL"/>
          </a:p>
        </p:txBody>
      </p:sp>
    </p:spTree>
    <p:extLst>
      <p:ext uri="{BB962C8B-B14F-4D97-AF65-F5344CB8AC3E}">
        <p14:creationId xmlns:p14="http://schemas.microsoft.com/office/powerpoint/2010/main" val="137592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7E7A-B5DD-4556-AE83-9DD6D2B50B45}"/>
              </a:ext>
            </a:extLst>
          </p:cNvPr>
          <p:cNvSpPr>
            <a:spLocks noGrp="1"/>
          </p:cNvSpPr>
          <p:nvPr>
            <p:ph type="ctrTitle"/>
          </p:nvPr>
        </p:nvSpPr>
        <p:spPr>
          <a:xfrm>
            <a:off x="1687285" y="338591"/>
            <a:ext cx="9144000" cy="989466"/>
          </a:xfrm>
        </p:spPr>
        <p:txBody>
          <a:bodyPr/>
          <a:lstStyle/>
          <a:p>
            <a:r>
              <a:rPr lang="en-US" dirty="0" err="1"/>
              <a:t>ms</a:t>
            </a:r>
            <a:r>
              <a:rPr lang="en-US" dirty="0"/>
              <a:t> </a:t>
            </a:r>
            <a:r>
              <a:rPr lang="en-US" dirty="0" err="1"/>
              <a:t>alumnium</a:t>
            </a:r>
            <a:r>
              <a:rPr lang="en-US" dirty="0"/>
              <a:t> manager</a:t>
            </a:r>
            <a:endParaRPr lang="he-IL" dirty="0"/>
          </a:p>
        </p:txBody>
      </p:sp>
      <p:pic>
        <p:nvPicPr>
          <p:cNvPr id="1026" name="Picture 2" descr="https://github.com/meitarsh/m.s-aluminium-manager-app/raw/master/pics/logo.jpg">
            <a:extLst>
              <a:ext uri="{FF2B5EF4-FFF2-40B4-BE49-F238E27FC236}">
                <a16:creationId xmlns:a16="http://schemas.microsoft.com/office/drawing/2014/main" id="{C25EF42C-49F9-48A1-BAF7-E7A05E7BE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685" y="2220686"/>
            <a:ext cx="5302553" cy="298268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3F1A9F3-43DE-47C1-9D98-C3FE05CFDDD4}"/>
              </a:ext>
            </a:extLst>
          </p:cNvPr>
          <p:cNvSpPr>
            <a:spLocks noGrp="1"/>
          </p:cNvSpPr>
          <p:nvPr>
            <p:ph type="dt" sz="half" idx="10"/>
          </p:nvPr>
        </p:nvSpPr>
        <p:spPr>
          <a:xfrm>
            <a:off x="9448800" y="0"/>
            <a:ext cx="2743200" cy="365125"/>
          </a:xfrm>
        </p:spPr>
        <p:txBody>
          <a:bodyPr/>
          <a:lstStyle/>
          <a:p>
            <a:fld id="{D43E83D0-23CF-481D-96D0-5F084410F41D}" type="datetime1">
              <a:rPr lang="he-IL" smtClean="0"/>
              <a:t>ח'/שבט/תשע"ח</a:t>
            </a:fld>
            <a:endParaRPr lang="he-IL" dirty="0"/>
          </a:p>
        </p:txBody>
      </p:sp>
      <p:sp>
        <p:nvSpPr>
          <p:cNvPr id="6" name="Footer Placeholder 5">
            <a:extLst>
              <a:ext uri="{FF2B5EF4-FFF2-40B4-BE49-F238E27FC236}">
                <a16:creationId xmlns:a16="http://schemas.microsoft.com/office/drawing/2014/main" id="{287F511E-4BC5-4EF4-8D7E-B69E704E233B}"/>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362260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p:txBody>
          <a:bodyPr/>
          <a:lstStyle/>
          <a:p>
            <a:pPr algn="ctr"/>
            <a:r>
              <a:rPr lang="he-IL" dirty="0"/>
              <a:t>מטרת הפרויקט</a:t>
            </a:r>
          </a:p>
        </p:txBody>
      </p:sp>
      <p:sp>
        <p:nvSpPr>
          <p:cNvPr id="3" name="Content Placeholder 2">
            <a:extLst>
              <a:ext uri="{FF2B5EF4-FFF2-40B4-BE49-F238E27FC236}">
                <a16:creationId xmlns:a16="http://schemas.microsoft.com/office/drawing/2014/main" id="{BF4E3487-CC78-447F-818D-BCB0E90C781A}"/>
              </a:ext>
            </a:extLst>
          </p:cNvPr>
          <p:cNvSpPr>
            <a:spLocks noGrp="1"/>
          </p:cNvSpPr>
          <p:nvPr>
            <p:ph idx="1"/>
          </p:nvPr>
        </p:nvSpPr>
        <p:spPr/>
        <p:txBody>
          <a:bodyPr/>
          <a:lstStyle/>
          <a:p>
            <a:pPr algn="r" rtl="1"/>
            <a:r>
              <a:rPr lang="he-IL" dirty="0"/>
              <a:t>פיתוח אפליקציית אנדרואיד שתסייע למנהלי עבודה לתת דיווח למשרדי החברה ללא תלות בחיבור לאינטרנט, התעסקות בתשתיות או שימוש בכלים מורכבים.</a:t>
            </a:r>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357592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p:txBody>
          <a:bodyPr/>
          <a:lstStyle/>
          <a:p>
            <a:pPr algn="ctr"/>
            <a:r>
              <a:rPr lang="he-IL" dirty="0"/>
              <a:t>רקע ותיאור הבעיה</a:t>
            </a:r>
          </a:p>
        </p:txBody>
      </p:sp>
      <p:sp>
        <p:nvSpPr>
          <p:cNvPr id="3" name="Content Placeholder 2">
            <a:extLst>
              <a:ext uri="{FF2B5EF4-FFF2-40B4-BE49-F238E27FC236}">
                <a16:creationId xmlns:a16="http://schemas.microsoft.com/office/drawing/2014/main" id="{BF4E3487-CC78-447F-818D-BCB0E90C781A}"/>
              </a:ext>
            </a:extLst>
          </p:cNvPr>
          <p:cNvSpPr>
            <a:spLocks noGrp="1"/>
          </p:cNvSpPr>
          <p:nvPr>
            <p:ph idx="1"/>
          </p:nvPr>
        </p:nvSpPr>
        <p:spPr/>
        <p:txBody>
          <a:bodyPr/>
          <a:lstStyle/>
          <a:p>
            <a:pPr algn="r" rtl="1"/>
            <a:r>
              <a:rPr lang="he-IL" dirty="0"/>
              <a:t>כיום, מנהלי העבודה בחברת מ.ש אלומיניום נצרכים להסתובב באתרי הלקוחות שלהם כדי להעריך ולעדכן את מצבי הפרויקט כדי להשאיר את משרדי החברה מעודכנים בכל עת.</a:t>
            </a:r>
          </a:p>
          <a:p>
            <a:pPr algn="r" rtl="1"/>
            <a:r>
              <a:rPr lang="he-IL" dirty="0"/>
              <a:t>לפעמים באתרי הלקוח קיימות בעיות תקשורת, וגם אם אין בעיות תקשורת, למנהל עבודה אין מספיק זמן לפתוח מחשב נייד כדי להתחבר לשרת הארגון כדי לשלוח דו"ח המעדכן את משרדי החברה על מצב הפרויקט אותו הוא מנהל.</a:t>
            </a:r>
          </a:p>
          <a:p>
            <a:pPr algn="r" rtl="1"/>
            <a:r>
              <a:rPr lang="he-IL" dirty="0"/>
              <a:t>הכלים שמנהלי העבודה משתמשים בהם כיום פחות מותאמים לסוג הדוחות שהחברה רוצה.</a:t>
            </a:r>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346795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p:txBody>
          <a:bodyPr/>
          <a:lstStyle/>
          <a:p>
            <a:pPr algn="ctr"/>
            <a:r>
              <a:rPr lang="he-IL" dirty="0"/>
              <a:t>מבוא</a:t>
            </a:r>
          </a:p>
        </p:txBody>
      </p:sp>
      <p:sp>
        <p:nvSpPr>
          <p:cNvPr id="3" name="Content Placeholder 2">
            <a:extLst>
              <a:ext uri="{FF2B5EF4-FFF2-40B4-BE49-F238E27FC236}">
                <a16:creationId xmlns:a16="http://schemas.microsoft.com/office/drawing/2014/main" id="{BF4E3487-CC78-447F-818D-BCB0E90C781A}"/>
              </a:ext>
            </a:extLst>
          </p:cNvPr>
          <p:cNvSpPr>
            <a:spLocks noGrp="1"/>
          </p:cNvSpPr>
          <p:nvPr>
            <p:ph idx="1"/>
          </p:nvPr>
        </p:nvSpPr>
        <p:spPr>
          <a:xfrm>
            <a:off x="838200" y="1342546"/>
            <a:ext cx="10515600" cy="5013804"/>
          </a:xfrm>
        </p:spPr>
        <p:txBody>
          <a:bodyPr/>
          <a:lstStyle/>
          <a:p>
            <a:pPr algn="r" rtl="1"/>
            <a:r>
              <a:rPr lang="he-IL" dirty="0"/>
              <a:t>אנו רוצים לכתוב אפליקציית אנדרואיד ש:</a:t>
            </a:r>
          </a:p>
          <a:p>
            <a:pPr lvl="1" algn="r" rtl="1"/>
            <a:r>
              <a:rPr lang="he-IL" dirty="0"/>
              <a:t>אינה תלויה בגורמי תקשורת (בדומה </a:t>
            </a:r>
            <a:r>
              <a:rPr lang="he-IL" dirty="0" err="1"/>
              <a:t>לווטסאפ</a:t>
            </a:r>
            <a:r>
              <a:rPr lang="he-IL" dirty="0"/>
              <a:t>), כאשר נשלח עדכון למסד הנתונים מהאפליקציה, העדכון נשמר ע"ג מכשיר הפלאפון וכאשר מזוהה חיבור לאינטרנט, האפליקציה תדאג אוטומטית לשלוח את העדכון מבלי התערבות מצד המשתמש.</a:t>
            </a:r>
          </a:p>
          <a:p>
            <a:pPr lvl="1" algn="r" rtl="1"/>
            <a:r>
              <a:rPr lang="he-IL" dirty="0"/>
              <a:t>מותאמת באופן אישי לצרכי מנהל העבודה – אנו רוצים לספק את ממשק המשתמש הנוח ביותר שיגרום לדיווח למשרדי החברה דרך האפליקציה שלנו להראות פחות עול מאשר התהליך כיום.</a:t>
            </a:r>
          </a:p>
          <a:p>
            <a:pPr lvl="1" algn="r" rtl="1"/>
            <a:r>
              <a:rPr lang="he-IL" dirty="0"/>
              <a:t>מאובטחת לחלוטין – כאשר אנו מתעסקים בנתוני הלקוח במכשיר הפלאפון, יש לנו חשיבות רבה לכך שבמידה ומכשיר הפלאפון יאבד, אין סכנה חד משמעית שכל נתוני הלקוח יפורסמו תוך פרק זמן קצר באינטרנט.</a:t>
            </a:r>
          </a:p>
          <a:p>
            <a:pPr lvl="1" algn="r" rtl="1"/>
            <a:r>
              <a:rPr lang="he-IL" dirty="0"/>
              <a:t>מודולרית וניתנת לעדכון – אנו כותבים אפליקציית תשתית שאנו מודעים לכך שהלקוח ירצה "לשפר" ככל שהלקוח יצמח בשוק שלו, ולכן נספק ללקוח תיעוד ברמה גבוהה, ממשק פיתוח נוח ומובן ומודולרי בנוסף לבדיקות יחידה מספקות שהרכיבים היסודיים שאנו מספקים ללקוח עובדים כראוי.</a:t>
            </a:r>
          </a:p>
          <a:p>
            <a:pPr lvl="1" algn="r" rtl="1"/>
            <a:endParaRPr lang="he-IL" dirty="0"/>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30606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p:txBody>
          <a:bodyPr/>
          <a:lstStyle/>
          <a:p>
            <a:pPr algn="ctr"/>
            <a:r>
              <a:rPr lang="he-IL" dirty="0"/>
              <a:t>אתגרים</a:t>
            </a:r>
          </a:p>
        </p:txBody>
      </p:sp>
      <p:sp>
        <p:nvSpPr>
          <p:cNvPr id="3" name="Content Placeholder 2">
            <a:extLst>
              <a:ext uri="{FF2B5EF4-FFF2-40B4-BE49-F238E27FC236}">
                <a16:creationId xmlns:a16="http://schemas.microsoft.com/office/drawing/2014/main" id="{BF4E3487-CC78-447F-818D-BCB0E90C781A}"/>
              </a:ext>
            </a:extLst>
          </p:cNvPr>
          <p:cNvSpPr>
            <a:spLocks noGrp="1"/>
          </p:cNvSpPr>
          <p:nvPr>
            <p:ph idx="1"/>
          </p:nvPr>
        </p:nvSpPr>
        <p:spPr>
          <a:xfrm>
            <a:off x="777814" y="1402930"/>
            <a:ext cx="10515600" cy="4351338"/>
          </a:xfrm>
        </p:spPr>
        <p:txBody>
          <a:bodyPr>
            <a:normAutofit fontScale="92500" lnSpcReduction="10000"/>
          </a:bodyPr>
          <a:lstStyle/>
          <a:p>
            <a:pPr algn="r" rtl="1"/>
            <a:r>
              <a:rPr lang="he-IL" dirty="0"/>
              <a:t>האתגר הראשוני הוא עדכון מכשיר האנדרואיד בנתונים </a:t>
            </a:r>
            <a:r>
              <a:rPr lang="he-IL" b="1" dirty="0"/>
              <a:t>מקומיים</a:t>
            </a:r>
            <a:r>
              <a:rPr lang="he-IL" dirty="0"/>
              <a:t> עדכניים שימנעו את הצורך מצד המשתמש לבצע </a:t>
            </a:r>
            <a:r>
              <a:rPr lang="he-IL" dirty="0" err="1"/>
              <a:t>תקשורות</a:t>
            </a:r>
            <a:r>
              <a:rPr lang="he-IL" dirty="0"/>
              <a:t> רבות מול האינטרנט ולהקטין כמה שניתן את זמן </a:t>
            </a:r>
            <a:r>
              <a:rPr lang="he-IL" dirty="0" err="1"/>
              <a:t>הסינכרון</a:t>
            </a:r>
            <a:r>
              <a:rPr lang="he-IL" dirty="0"/>
              <a:t>, ובעוד אנו רוצים לספק שכבת אבטחה שמונעת גלישה של נתונים ממשתמש אחד למשתמש שני כאשר הם משתמשים באותו מכשיר הפלאפון.</a:t>
            </a:r>
          </a:p>
          <a:p>
            <a:pPr algn="r" rtl="1"/>
            <a:r>
              <a:rPr lang="he-IL" dirty="0"/>
              <a:t>האתגר השני הוא אתגר האבטחה – הלא אנו צריכים לחשוב איזה נתונים חשופים ומתי כדאי לנו לעסוק בהצפנת הנתונים ובאיזה מפתח נצטרך להשתמש?</a:t>
            </a:r>
          </a:p>
          <a:p>
            <a:pPr algn="r" rtl="1"/>
            <a:r>
              <a:rPr lang="he-IL" dirty="0"/>
              <a:t>האתגר השלישי הוא אתגר האינטגרציה, מחשב הלקוח מחובר באמצעות שרת </a:t>
            </a:r>
            <a:r>
              <a:rPr lang="en-US" dirty="0"/>
              <a:t>VPN</a:t>
            </a:r>
            <a:r>
              <a:rPr lang="he-IL" dirty="0"/>
              <a:t>, ובכך, תהליך האינטגרציה הוא תהליך קשה שדורש התאמות מצד התוכנה</a:t>
            </a:r>
          </a:p>
          <a:p>
            <a:pPr algn="r" rtl="1"/>
            <a:r>
              <a:rPr lang="he-IL" dirty="0"/>
              <a:t>האתגר הרביעי והאחרון שלנו זה החיבור לממשקים שהלקוח רוצה להשתמש בהם, ספציפית </a:t>
            </a:r>
            <a:r>
              <a:rPr lang="en-US" dirty="0"/>
              <a:t>Microsoft BI</a:t>
            </a:r>
            <a:r>
              <a:rPr lang="he-IL" dirty="0"/>
              <a:t>, ולהקרין את הנתונים שלנו לממשק הנ"ל.</a:t>
            </a:r>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163636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p:txBody>
          <a:bodyPr/>
          <a:lstStyle/>
          <a:p>
            <a:pPr algn="ctr"/>
            <a:r>
              <a:rPr lang="he-IL" dirty="0"/>
              <a:t>פתרון</a:t>
            </a:r>
          </a:p>
        </p:txBody>
      </p:sp>
      <p:sp>
        <p:nvSpPr>
          <p:cNvPr id="3" name="Content Placeholder 2">
            <a:extLst>
              <a:ext uri="{FF2B5EF4-FFF2-40B4-BE49-F238E27FC236}">
                <a16:creationId xmlns:a16="http://schemas.microsoft.com/office/drawing/2014/main" id="{BF4E3487-CC78-447F-818D-BCB0E90C781A}"/>
              </a:ext>
            </a:extLst>
          </p:cNvPr>
          <p:cNvSpPr>
            <a:spLocks noGrp="1"/>
          </p:cNvSpPr>
          <p:nvPr>
            <p:ph idx="1"/>
          </p:nvPr>
        </p:nvSpPr>
        <p:spPr>
          <a:xfrm>
            <a:off x="838200" y="1377051"/>
            <a:ext cx="10515600" cy="4351338"/>
          </a:xfrm>
        </p:spPr>
        <p:txBody>
          <a:bodyPr/>
          <a:lstStyle/>
          <a:p>
            <a:pPr algn="r" rtl="1"/>
            <a:r>
              <a:rPr lang="he-IL" dirty="0"/>
              <a:t>בניית ממשק ליצירה ותפעול של מסד נתונים על גבי המכשיר.</a:t>
            </a:r>
          </a:p>
          <a:p>
            <a:pPr algn="r" rtl="1"/>
            <a:r>
              <a:rPr lang="he-IL" dirty="0"/>
              <a:t>בניית ממשק לתפעול של מסד נתונים שנמצא על גבי השרת.</a:t>
            </a:r>
          </a:p>
          <a:p>
            <a:pPr algn="r" rtl="1"/>
            <a:r>
              <a:rPr lang="he-IL" dirty="0"/>
              <a:t>בניית מנגנון </a:t>
            </a:r>
            <a:r>
              <a:rPr lang="he-IL" dirty="0" err="1"/>
              <a:t>סינכרון</a:t>
            </a:r>
            <a:r>
              <a:rPr lang="he-IL" dirty="0"/>
              <a:t> שדואג לשאוב את הנתונים משרת הלקוח לעדכן אותם ע"ג המכשיר</a:t>
            </a:r>
          </a:p>
          <a:p>
            <a:pPr algn="r" rtl="1"/>
            <a:r>
              <a:rPr lang="he-IL" dirty="0"/>
              <a:t>בניית מנגנון אסינכרוני שדואג לאגור בקשות לשרת ולשלוח אותם כל כמה זמן או כאשר מזוהה חיבור לאינטרנט (ע"פ בחירת משתמש)</a:t>
            </a:r>
          </a:p>
          <a:p>
            <a:pPr algn="r" rtl="1"/>
            <a:r>
              <a:rPr lang="he-IL" dirty="0"/>
              <a:t>בניה ותיעוד של הממשק בו ישתמש הלקוח כדי להוסיף, להסיר או לשנות את הטבלאות המסונכרנות ע"ג המכשיר משרת הלקוח.</a:t>
            </a:r>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347425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a:xfrm>
            <a:off x="838200" y="2538981"/>
            <a:ext cx="10515600" cy="1325563"/>
          </a:xfrm>
        </p:spPr>
        <p:txBody>
          <a:bodyPr/>
          <a:lstStyle/>
          <a:p>
            <a:pPr algn="ctr"/>
            <a:r>
              <a:rPr lang="he-IL" dirty="0"/>
              <a:t>כעת נדגים לכם הרצה של האפליקציה שלנו </a:t>
            </a:r>
            <a:r>
              <a:rPr lang="he-IL" dirty="0">
                <a:sym typeface="Wingdings" panose="05000000000000000000" pitchFamily="2" charset="2"/>
              </a:rPr>
              <a:t></a:t>
            </a:r>
            <a:endParaRPr lang="he-IL" dirty="0"/>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86424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AA6C-98DA-48BE-B718-5EA60B9A78AE}"/>
              </a:ext>
            </a:extLst>
          </p:cNvPr>
          <p:cNvSpPr>
            <a:spLocks noGrp="1"/>
          </p:cNvSpPr>
          <p:nvPr>
            <p:ph type="title"/>
          </p:nvPr>
        </p:nvSpPr>
        <p:spPr/>
        <p:txBody>
          <a:bodyPr/>
          <a:lstStyle/>
          <a:p>
            <a:pPr algn="ctr"/>
            <a:r>
              <a:rPr lang="he-IL" dirty="0"/>
              <a:t>מטרות המשך</a:t>
            </a:r>
          </a:p>
        </p:txBody>
      </p:sp>
      <p:sp>
        <p:nvSpPr>
          <p:cNvPr id="3" name="Content Placeholder 2">
            <a:extLst>
              <a:ext uri="{FF2B5EF4-FFF2-40B4-BE49-F238E27FC236}">
                <a16:creationId xmlns:a16="http://schemas.microsoft.com/office/drawing/2014/main" id="{BF4E3487-CC78-447F-818D-BCB0E90C781A}"/>
              </a:ext>
            </a:extLst>
          </p:cNvPr>
          <p:cNvSpPr>
            <a:spLocks noGrp="1"/>
          </p:cNvSpPr>
          <p:nvPr>
            <p:ph idx="1"/>
          </p:nvPr>
        </p:nvSpPr>
        <p:spPr/>
        <p:txBody>
          <a:bodyPr/>
          <a:lstStyle/>
          <a:p>
            <a:pPr algn="r" rtl="1"/>
            <a:r>
              <a:rPr lang="he-IL" dirty="0"/>
              <a:t>עיסוק באבטחת המידע ע"ג המכשיר.</a:t>
            </a:r>
          </a:p>
          <a:p>
            <a:pPr algn="r" rtl="1"/>
            <a:r>
              <a:rPr lang="he-IL" dirty="0"/>
              <a:t>אינטגרציה של האפליקציה למחשב הלקוח – יהווה </a:t>
            </a:r>
            <a:r>
              <a:rPr lang="en-US" dirty="0"/>
              <a:t>milestone</a:t>
            </a:r>
            <a:r>
              <a:rPr lang="he-IL" dirty="0"/>
              <a:t> משמעותי לאפליקציה שלנו.</a:t>
            </a:r>
          </a:p>
          <a:p>
            <a:pPr algn="r" rtl="1"/>
            <a:r>
              <a:rPr lang="he-IL" dirty="0"/>
              <a:t>חיבור הממשק שלנו ל</a:t>
            </a:r>
            <a:r>
              <a:rPr lang="en-US" dirty="0"/>
              <a:t>Microsoft BI</a:t>
            </a:r>
            <a:endParaRPr lang="he-IL" dirty="0"/>
          </a:p>
          <a:p>
            <a:pPr algn="r" rtl="1"/>
            <a:r>
              <a:rPr lang="he-IL" dirty="0"/>
              <a:t>חיבור דוחות ותצוגה מסוננים לפי דרישת הלקוח</a:t>
            </a:r>
          </a:p>
          <a:p>
            <a:pPr algn="r" rtl="1"/>
            <a:r>
              <a:rPr lang="he-IL" dirty="0"/>
              <a:t>עבודה על ממשק המשתמש ותחושת האפליקציה מצד הלקוח יחד עם </a:t>
            </a:r>
            <a:r>
              <a:rPr lang="he-IL"/>
              <a:t>מנהלי העבודה.</a:t>
            </a:r>
            <a:endParaRPr lang="he-IL" dirty="0"/>
          </a:p>
        </p:txBody>
      </p:sp>
      <p:sp>
        <p:nvSpPr>
          <p:cNvPr id="4" name="Date Placeholder 3">
            <a:extLst>
              <a:ext uri="{FF2B5EF4-FFF2-40B4-BE49-F238E27FC236}">
                <a16:creationId xmlns:a16="http://schemas.microsoft.com/office/drawing/2014/main" id="{8B8AC05D-ADD6-45B0-95BC-BA90AFA40827}"/>
              </a:ext>
            </a:extLst>
          </p:cNvPr>
          <p:cNvSpPr>
            <a:spLocks noGrp="1"/>
          </p:cNvSpPr>
          <p:nvPr>
            <p:ph type="dt" sz="half" idx="10"/>
          </p:nvPr>
        </p:nvSpPr>
        <p:spPr>
          <a:xfrm>
            <a:off x="9378351" y="15935"/>
            <a:ext cx="2743200" cy="365125"/>
          </a:xfrm>
        </p:spPr>
        <p:txBody>
          <a:bodyPr/>
          <a:lstStyle/>
          <a:p>
            <a:fld id="{2E01DEAF-7B61-4371-BB8C-4A1C8507272F}" type="datetime1">
              <a:rPr lang="he-IL" smtClean="0"/>
              <a:t>ח'/שבט/תשע"ח</a:t>
            </a:fld>
            <a:endParaRPr lang="he-IL" dirty="0"/>
          </a:p>
        </p:txBody>
      </p:sp>
      <p:sp>
        <p:nvSpPr>
          <p:cNvPr id="5" name="Footer Placeholder 4">
            <a:extLst>
              <a:ext uri="{FF2B5EF4-FFF2-40B4-BE49-F238E27FC236}">
                <a16:creationId xmlns:a16="http://schemas.microsoft.com/office/drawing/2014/main" id="{F60EFDCC-BCEB-461D-8500-99A9DE3A4979}"/>
              </a:ext>
            </a:extLst>
          </p:cNvPr>
          <p:cNvSpPr>
            <a:spLocks noGrp="1"/>
          </p:cNvSpPr>
          <p:nvPr>
            <p:ph type="ftr" sz="quarter" idx="11"/>
          </p:nvPr>
        </p:nvSpPr>
        <p:spPr/>
        <p:txBody>
          <a:bodyPr/>
          <a:lstStyle/>
          <a:p>
            <a:r>
              <a:rPr lang="he-IL"/>
              <a:t>מאת מיתר שוקרון וזאב מלומיאן</a:t>
            </a:r>
          </a:p>
        </p:txBody>
      </p:sp>
    </p:spTree>
    <p:extLst>
      <p:ext uri="{BB962C8B-B14F-4D97-AF65-F5344CB8AC3E}">
        <p14:creationId xmlns:p14="http://schemas.microsoft.com/office/powerpoint/2010/main" val="2343974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565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ms alumnium manager</vt:lpstr>
      <vt:lpstr>מטרת הפרויקט</vt:lpstr>
      <vt:lpstr>רקע ותיאור הבעיה</vt:lpstr>
      <vt:lpstr>מבוא</vt:lpstr>
      <vt:lpstr>אתגרים</vt:lpstr>
      <vt:lpstr>פתרון</vt:lpstr>
      <vt:lpstr>כעת נדגים לכם הרצה של האפליקציה שלנו </vt:lpstr>
      <vt:lpstr>מטרות 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trunks ishter</dc:creator>
  <cp:lastModifiedBy>trunks ishter</cp:lastModifiedBy>
  <cp:revision>7</cp:revision>
  <dcterms:created xsi:type="dcterms:W3CDTF">2018-01-24T16:45:56Z</dcterms:created>
  <dcterms:modified xsi:type="dcterms:W3CDTF">2018-01-24T17:59:02Z</dcterms:modified>
</cp:coreProperties>
</file>