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7559675" cy="10691813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220" autoAdjust="0"/>
  </p:normalViewPr>
  <p:slideViewPr>
    <p:cSldViewPr snapToGrid="0">
      <p:cViewPr varScale="1">
        <p:scale>
          <a:sx n="54" d="100"/>
          <a:sy n="54" d="100"/>
        </p:scale>
        <p:origin x="1124" y="56"/>
      </p:cViewPr>
      <p:guideLst/>
    </p:cSldViewPr>
  </p:slideViewPr>
  <p:notesTextViewPr>
    <p:cViewPr>
      <p:scale>
        <a:sx n="1" d="1"/>
        <a:sy n="1" d="1"/>
      </p:scale>
      <p:origin x="0" y="-43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462063A-33BF-4A1A-A175-D2925999E278}" type="datetimeFigureOut">
              <a:rPr lang="he-IL" smtClean="0"/>
              <a:t>ט'/שבט/תשע"ח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82716CE0-BB82-43C9-B040-0121D31137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4514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16CE0-BB82-43C9-B040-0121D31137B7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5662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7880" algn="r" rtl="1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כיום, מנהלי העבודה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בחברת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מ.ש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אלומיניום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צריכים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להסתובב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באתרי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הלקוחות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שלהם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he-IL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כדי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להעריך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ולעדכן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את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מצבי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הפרויקט</a:t>
            </a:r>
            <a:r>
              <a:rPr lang="he-IL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על מנת שמשרדי החברה יהיו מעודכנים בכל עת.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 algn="r" rtl="1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e-IL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תהליך הדיווח מסורבל ולפעמים לא ניתן לבצע אותו עקב בעיות תקשורת באתר הלקוח.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 algn="r" rtl="1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הכלים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שמנהלי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העבודה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משתמשים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בהם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כיום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פחות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מותאמים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לסוג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הדוחות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שהחברה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רוצה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.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16CE0-BB82-43C9-B040-0121D31137B7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7022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7880" algn="r" rtl="1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he-IL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מטרות האפליקציה </a:t>
            </a:r>
            <a:r>
              <a:rPr lang="he-IL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שלנו הן:</a:t>
            </a:r>
          </a:p>
          <a:p>
            <a:pPr marL="685800" lvl="1" indent="-227880" algn="r" rtl="1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n-lt"/>
            </a:endParaRPr>
          </a:p>
          <a:p>
            <a:pPr marL="685800" lvl="1" indent="-227880" algn="r" rtl="1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he-IL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להיות בלתי תלויה בגורמי תקשורת -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כאשר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נשלח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עדכון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למסד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הנתונים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מהאפליקציה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,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העדכון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נשמר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ע"ג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מכשיר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הפלאפון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וכאשר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מזוהה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חיבור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לאינטרנט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, האפליקציה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תדאג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אוטומטית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לשלוח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את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העדכון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מבלי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התערבות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מצד המשתמש.</a:t>
            </a:r>
            <a:endParaRPr lang="he-IL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n-lt"/>
            </a:endParaRPr>
          </a:p>
          <a:p>
            <a:pPr marL="685800" lvl="1" indent="-227880" algn="r" rtl="1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 algn="r" rtl="1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מותאמת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באופן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אישי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לצרכי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מנהל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העבודה – אנו רוצים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לספק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את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ממשק המשתמש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הנוח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ביותר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שיגרום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לדיווח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למשרדי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החברה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דרך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האפליקציה שלנו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להיות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תהליך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ידידותי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יותר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מאשר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התהליך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המוצע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כיום.</a:t>
            </a:r>
            <a:endParaRPr lang="he-IL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n-lt"/>
            </a:endParaRPr>
          </a:p>
          <a:p>
            <a:pPr marL="685800" lvl="1" indent="-227880" algn="r" rtl="1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 algn="r" rtl="1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מאובטחת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–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כאשר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אנו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מתעסקים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בנתוני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הלקוח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במכשיר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הפלאפון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,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יש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לנו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חשיבות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רבה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לכך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שבמידה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ומכשיר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הפלאפון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יאבד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,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אין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סכנה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חד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משמעית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שכל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נתוני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הלקוח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יפורסמו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תוך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פרק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זמן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קצר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באינטרנט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.</a:t>
            </a:r>
            <a:endParaRPr lang="he-IL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n-lt"/>
            </a:endParaRPr>
          </a:p>
          <a:p>
            <a:pPr marL="685800" lvl="1" indent="-227880" algn="r" rtl="1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 algn="r" rtl="1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מודולרית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וניתנת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לעדכון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– אנו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כותבים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אפליקציית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תשתית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שאנו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מודעים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לכך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שהלקוח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ירצה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"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לשפר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"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ככל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שהלקוח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יצמח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בשוק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שלו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,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ולכן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נספק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ללקוח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תיעוד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ברמה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גבוהה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, ממשק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פיתוח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נוח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ומובן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ומודולרי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בנוסף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לבדיקות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יחידה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מספקות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שהרכיבים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היסודיים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שאנו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מספקים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ללקוח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עובדים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כראוי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.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16CE0-BB82-43C9-B040-0121D31137B7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9234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7880" algn="r" rtl="1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האתגר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הראשוני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הוא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עדכון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מכשיר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האנדרואיד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בנתונים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מקומיים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עדכניים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שימנעו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את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הצורך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מצד המשתמש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לבצע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תקשורות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רבות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מול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האינטרנט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ולהקטין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כמה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שניתן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את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זמן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הסינכרון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,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ובעוד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אנו רוצים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לספק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שכבת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אבטחה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שמונעת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גלישה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של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נתונים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ממשתמש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אחד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למשתמש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שני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כאשר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הם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משתמשים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באותו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מכשיר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הפלאפון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.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 algn="r" rtl="1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האתגר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השני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הוא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אתגר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האבטחה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–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הלא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אנו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צריכים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לחשוב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איזה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נתונים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חשופים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ומתי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כדאי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לנו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לעסוק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בהצפנת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הנתונים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ובאיזה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מפתח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נצטרך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להשתמש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?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 algn="r" rtl="1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האתגר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השלישי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הוא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אתגר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האינטגרציה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,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מחשב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הלקוח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מחובר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באמצעות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שרת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VPN,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ובכך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,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תהליך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האינטגרציה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הוא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תהליך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קשה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שדורש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התאמות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מצד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התוכנה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 algn="r" rtl="1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האתגר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הרביעי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והאחרון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שלנו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זה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החיבור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לממשקים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שהלקוח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רוצה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להשתמש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בהם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,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ספציפית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Microsoft BI,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ולהקרין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את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הנתונים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שלנו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לממשק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הנ"ל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.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16CE0-BB82-43C9-B040-0121D31137B7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8770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7880" algn="r" rtl="1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בניית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ממשק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ליצירה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ותפעול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של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מסד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נתונים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על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גבי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המכשיר.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 algn="r" rtl="1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בניית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ממשק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לתפעול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של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מסד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נתונים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שנמצא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על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גבי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השרת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.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 algn="r" rtl="1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בניית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מנגנון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סינכרון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שדואג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לשאוב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את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הנתונים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משרת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הלקוח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לעדכן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אותם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ע"ג המכשיר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 algn="r" rtl="1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בניית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מנגנון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אסינכרוני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שדואג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לאגור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בקשות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לשרת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ולשלוח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אותם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כל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כמה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זמן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או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כאשר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מזוהה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חיבור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לאינטרנט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)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ע"פ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בחירת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משתמש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(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 algn="r" rtl="1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בניה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ותיעוד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של הממשק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בו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ישתמש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הלקוח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כדי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להוסיף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,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להסיר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או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לשנות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את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הטבלאות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המסונכרנות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ע"ג המכשיר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משרת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הלקוח.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16CE0-BB82-43C9-B040-0121D31137B7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31543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16CE0-BB82-43C9-B040-0121D31137B7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9150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687320" y="338760"/>
            <a:ext cx="9143280" cy="98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ms alumnium manager</a:t>
            </a:r>
            <a:endParaRPr lang="en-US" sz="6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Picture 2"/>
          <p:cNvPicPr/>
          <p:nvPr/>
        </p:nvPicPr>
        <p:blipFill>
          <a:blip r:embed="rId3"/>
          <a:stretch/>
        </p:blipFill>
        <p:spPr>
          <a:xfrm>
            <a:off x="3363840" y="2220840"/>
            <a:ext cx="5301720" cy="2981880"/>
          </a:xfrm>
          <a:prstGeom prst="rect">
            <a:avLst/>
          </a:prstGeom>
          <a:ln>
            <a:noFill/>
          </a:ln>
        </p:spPr>
      </p:pic>
      <p:sp>
        <p:nvSpPr>
          <p:cNvPr id="78" name="CustomShape 2"/>
          <p:cNvSpPr/>
          <p:nvPr/>
        </p:nvSpPr>
        <p:spPr>
          <a:xfrm>
            <a:off x="9448920" y="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65B0A6E6-E2EA-40B1-AB05-DC83616719DA}" type="datetime1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1/25/2018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מאת מיתר שוקרון וזאב מלומיאן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A6E429-7BE5-48DE-AFF3-E2C73A667599}"/>
              </a:ext>
            </a:extLst>
          </p:cNvPr>
          <p:cNvSpPr txBox="1"/>
          <p:nvPr/>
        </p:nvSpPr>
        <p:spPr>
          <a:xfrm>
            <a:off x="4038480" y="5708469"/>
            <a:ext cx="476588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/>
              <a:t>מנחה אקדמי – שי תבור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מטרת הפרויקט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 algn="r" rtl="1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פיתוח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אפליקציית אנדרואיד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שתסייע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למנהלי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עבודה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לתת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דיווח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למשרדי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החברה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ללא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תלות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בחיבור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לאינטרנט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התעסקות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בתשתיות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או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שימוש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בכלים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מורכבים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9378360" y="1584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1A9EB45F-E8AA-403C-9593-94E4E437C4A2}" type="datetime1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1/25/2018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4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מאת מיתר שוקרון וזאב מלומיאן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רקע ותיאור הבעיה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 algn="r" rtl="1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e-IL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במצב הנוכחי- תהליך דיווח של מצב הפרויקט נעשה לרו</a:t>
            </a:r>
            <a:r>
              <a:rPr lang="he-IL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ב בשטח,ודורש שימוש בכלים לא נוחים.</a:t>
            </a:r>
          </a:p>
          <a:p>
            <a:pPr marL="228600" indent="-227880" algn="r" rtl="1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9378360" y="1584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32A7FEB8-6FE5-4C95-AE9D-7CBA42A0BDEB}" type="datetime1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1/25/2018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מאת מיתר שוקרון וזאב מלומיאן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248000" y="114840"/>
            <a:ext cx="4679640" cy="74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מבוא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936000" y="818640"/>
            <a:ext cx="10514880" cy="501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 algn="r" rtl="1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20" algn="r" rtl="1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אנו רוצים לכתוב אפליקציית אנדרואיד ש:</a:t>
            </a:r>
            <a:endParaRPr lang="he-IL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7880" algn="r" rt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e-IL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אינה תלויה בגורמי תקשורת </a:t>
            </a:r>
          </a:p>
          <a:p>
            <a:pPr marL="685800" lvl="1" indent="-227880" algn="r" rt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e-IL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מותאמת באופן אישי לצרכי מנהל העבודה</a:t>
            </a:r>
          </a:p>
          <a:p>
            <a:pPr marL="685800" lvl="1" indent="-227880" algn="r" rt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e-IL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מאובטחת </a:t>
            </a:r>
          </a:p>
          <a:p>
            <a:pPr marL="685800" lvl="1" indent="-227880" algn="r" rt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e-IL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מודולרית וניתנת לעדכון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rtl="1">
              <a:lnSpc>
                <a:spcPct val="100000"/>
              </a:lnSpc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9378360" y="1584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905771AD-C561-444B-A5FA-96CF3932F1A9}" type="datetime1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1/25/2018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מאת מיתר שוקרון וזאב מלומיאן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899160" y="38016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אתגרים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777960" y="140292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 algn="r" rtl="1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9378360" y="1584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15257B1D-3335-432F-9EF6-3403963E2030}" type="datetime1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1/25/2018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מאת מיתר שוקרון וזאב מלומיאן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61832F-150C-4AC9-B709-8D76B4939C40}"/>
              </a:ext>
            </a:extLst>
          </p:cNvPr>
          <p:cNvSpPr txBox="1"/>
          <p:nvPr/>
        </p:nvSpPr>
        <p:spPr>
          <a:xfrm>
            <a:off x="1306286" y="2455816"/>
            <a:ext cx="9302605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r" rtl="1">
              <a:buFont typeface="+mj-lt"/>
              <a:buAutoNum type="arabicPeriod"/>
            </a:pP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לסנכרן את הנתונים עם השרת.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אתגר האבטחה לנתונים שנשלפו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אתגר האינטגרציה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חיבור לממשקי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BI</a:t>
            </a:r>
            <a:endParaRPr lang="he-I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r">
              <a:buFont typeface="+mj-lt"/>
              <a:buAutoNum type="arabicPeriod"/>
            </a:pPr>
            <a:endParaRPr lang="he-I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פתרון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838080" y="137700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 algn="r" rtl="1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78360" y="1584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1568780-7D10-4008-97D3-287DAF3D2662}" type="datetime1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1/25/2018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4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מאת מיתר שוקרון וזאב מלומיאן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613E01-DE0D-449A-AE76-FC21A78D80A4}"/>
              </a:ext>
            </a:extLst>
          </p:cNvPr>
          <p:cNvSpPr txBox="1"/>
          <p:nvPr/>
        </p:nvSpPr>
        <p:spPr>
          <a:xfrm>
            <a:off x="1306286" y="2455816"/>
            <a:ext cx="9302605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נשתמש ב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JTDS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 כדי לבצע חיבור למסד הנתונים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נשתמש בפרוטוקול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AES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 כדי להצפין את הנתונים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נבנה מנגנון המטפל בסנכרון הנתונים.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838080" y="25390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כעת נדגים לכם הרצה של האפליקציה שלנו</a:t>
            </a:r>
          </a:p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sym typeface="Wingdings" panose="05000000000000000000" pitchFamily="2" charset="2"/>
              </a:rPr>
              <a:t>:)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9378360" y="1584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185262AB-B832-4A6D-8FE7-9FE3C77C15F1}" type="datetime1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1/25/2018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מאת מיתר שוקרון וזאב מלומיאן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מטרות המשך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 algn="r" rtl="1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עיסוק באבטחת המידע ע"ג המכשיר.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 algn="r" rtl="1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אינטגרציה של האפליקציה למחשב הלקוח – יהווה </a:t>
            </a:r>
            <a:r>
              <a:rPr lang="he-IL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אבן דרך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משמעותי לאפליקציה שלנו.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 algn="r" rtl="1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חיבור הממשק שלנו לMicrosoft BI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 algn="r" rtl="1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חיבור דוחות ותצוגה מסוננים לפי דרישת הלקוח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 algn="r" rtl="1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עבודה על ממשק המשתמש ותחושת האפליקציה מצד הלקוח יחד עם מנהלי העבודה.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9378360" y="1584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D7D12A60-02B6-4488-814E-C2CE0579186C}" type="datetime1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1/25/2018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מאת מיתר שוקרון וזאב מלומיאן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</TotalTime>
  <Words>622</Words>
  <Application>Microsoft Office PowerPoint</Application>
  <PresentationFormat>Widescreen</PresentationFormat>
  <Paragraphs>73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DejaVu Sans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trunks ishter</dc:creator>
  <dc:description/>
  <cp:lastModifiedBy>trunks ishter</cp:lastModifiedBy>
  <cp:revision>23</cp:revision>
  <dcterms:created xsi:type="dcterms:W3CDTF">2018-01-24T16:45:56Z</dcterms:created>
  <dcterms:modified xsi:type="dcterms:W3CDTF">2018-01-25T11:46:15Z</dcterms:modified>
  <dc:language>he-IL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