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93" r:id="rId4"/>
    <p:sldId id="260" r:id="rId5"/>
    <p:sldId id="298" r:id="rId6"/>
    <p:sldId id="299" r:id="rId7"/>
    <p:sldId id="282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quantiques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3514013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3514013" cy="635367"/>
              </a:xfrm>
              <a:prstGeom prst="rect">
                <a:avLst/>
              </a:prstGeom>
              <a:blipFill>
                <a:blip r:embed="rId4"/>
                <a:stretch>
                  <a:fillRect r="-347" b="-85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Réduction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paquet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Lorsqu’une mesure est prise et qu’une des valeurs propres est observé, la fonction du système devient la fonction propre associé à </a:t>
            </a:r>
            <a:r>
              <a:rPr lang="fr-FR"/>
              <a:t>cet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266787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90DB23-145C-4E97-8481-FB7675B7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1DA8ADA-24AC-44B0-8347-E01793DFC78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Postulats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775AD-ABC4-490A-834E-C733634A3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277F5F2A-2D41-4574-8B76-99D0EB73B85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39647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43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 dirty="0" err="1">
                            <a:latin typeface="Cambria Math" panose="02040503050406030204" pitchFamily="18" charset="0"/>
                          </a:rPr>
                          <m:t>𝑖𝐸𝑡</m:t>
                        </m:r>
                      </m:sup>
                    </m:sSup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7A3CE-1F00-424E-A95E-7FBB0F3C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B3054-450A-45A5-9905-01337F7A6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1D9EB3-D179-4A6C-BA86-64C1BCE7FE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F9716-C95F-4C22-83C2-A52833A1918F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F9716-C95F-4C22-83C2-A52833A19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!!!fctonde">
                <a:extLst>
                  <a:ext uri="{FF2B5EF4-FFF2-40B4-BE49-F238E27FC236}">
                    <a16:creationId xmlns:a16="http://schemas.microsoft.com/office/drawing/2014/main" id="{DBAE9712-54C7-4430-94D1-9A6BD383D7E7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 dirty="0" err="1">
                            <a:latin typeface="Cambria Math" panose="02040503050406030204" pitchFamily="18" charset="0"/>
                          </a:rPr>
                          <m:t>𝑖𝐸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14" name="!!!fctonde">
                <a:extLst>
                  <a:ext uri="{FF2B5EF4-FFF2-40B4-BE49-F238E27FC236}">
                    <a16:creationId xmlns:a16="http://schemas.microsoft.com/office/drawing/2014/main" id="{DBAE9712-54C7-4430-94D1-9A6BD383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85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7A3CE-1F00-424E-A95E-7FBB0F3C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B3054-450A-45A5-9905-01337F7A6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1D9EB3-D179-4A6C-BA86-64C1BCE7FE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F9716-C95F-4C22-83C2-A52833A1918F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F9716-C95F-4C22-83C2-A52833A19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!!!fctonde">
                <a:extLst>
                  <a:ext uri="{FF2B5EF4-FFF2-40B4-BE49-F238E27FC236}">
                    <a16:creationId xmlns:a16="http://schemas.microsoft.com/office/drawing/2014/main" id="{DBAE9712-54C7-4430-94D1-9A6BD383D7E7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14" name="!!!fctonde">
                <a:extLst>
                  <a:ext uri="{FF2B5EF4-FFF2-40B4-BE49-F238E27FC236}">
                    <a16:creationId xmlns:a16="http://schemas.microsoft.com/office/drawing/2014/main" id="{DBAE9712-54C7-4430-94D1-9A6BD383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 t="-9709" b="-44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DE792858-8C03-4C82-AADE-1660E3AE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67" y="2472581"/>
            <a:ext cx="56959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048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202" y="2289976"/>
                <a:ext cx="11370365" cy="232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chaque propriété physique du système correspond un opérateur linéaire et hermitien.</a:t>
                </a:r>
              </a:p>
              <a:p>
                <a:r>
                  <a:rPr lang="fr-FR" dirty="0"/>
                  <a:t>Pour le construire, on utilise les règles suivantes : </a:t>
                </a:r>
              </a:p>
              <a:p>
                <a:r>
                  <a:rPr lang="fr-FR" dirty="0"/>
                  <a:t>Aux coordonnées correspondent un opérateurs de multiplication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Aux impulsions correspondent l’opérateur suivant: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289976"/>
                <a:ext cx="11370365" cy="2327688"/>
              </a:xfrm>
              <a:prstGeom prst="rect">
                <a:avLst/>
              </a:prstGeom>
              <a:blipFill>
                <a:blip r:embed="rId4"/>
                <a:stretch>
                  <a:fillRect l="-483" t="-15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une propriété physique du système correspond un opérateur, les seules valeurs observables sont les valeurs propres de cet opérateur.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359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 Chapitre 2 : Les postulats de la mécanique quantiques</vt:lpstr>
      <vt:lpstr>Postulats</vt:lpstr>
      <vt:lpstr>PowerPoint Presentation</vt:lpstr>
      <vt:lpstr>Fonction d’onde </vt:lpstr>
      <vt:lpstr>PowerPoint Presentation</vt:lpstr>
      <vt:lpstr>PowerPoint Presentation</vt:lpstr>
      <vt:lpstr>Les observables</vt:lpstr>
      <vt:lpstr>Les mesures</vt:lpstr>
      <vt:lpstr>Les probabilités</vt:lpstr>
      <vt:lpstr>Évolution temporelle</vt:lpstr>
      <vt:lpstr>Réduction du paquet d’onde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18</cp:revision>
  <dcterms:created xsi:type="dcterms:W3CDTF">2020-01-09T03:29:59Z</dcterms:created>
  <dcterms:modified xsi:type="dcterms:W3CDTF">2020-02-16T03:53:20Z</dcterms:modified>
</cp:coreProperties>
</file>